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Lst>
  <p:notesMasterIdLst>
    <p:notesMasterId r:id="rId10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5" r:id="rId27"/>
    <p:sldId id="358" r:id="rId28"/>
    <p:sldId id="428" r:id="rId29"/>
    <p:sldId id="283" r:id="rId30"/>
    <p:sldId id="287" r:id="rId31"/>
    <p:sldId id="492" r:id="rId32"/>
    <p:sldId id="434" r:id="rId33"/>
    <p:sldId id="435" r:id="rId34"/>
    <p:sldId id="432" r:id="rId35"/>
    <p:sldId id="430" r:id="rId36"/>
    <p:sldId id="433" r:id="rId37"/>
    <p:sldId id="436" r:id="rId38"/>
    <p:sldId id="442" r:id="rId39"/>
    <p:sldId id="437" r:id="rId40"/>
    <p:sldId id="438" r:id="rId41"/>
    <p:sldId id="443" r:id="rId42"/>
    <p:sldId id="449" r:id="rId43"/>
    <p:sldId id="441" r:id="rId44"/>
    <p:sldId id="445" r:id="rId45"/>
    <p:sldId id="446" r:id="rId46"/>
    <p:sldId id="447" r:id="rId47"/>
    <p:sldId id="450" r:id="rId48"/>
    <p:sldId id="451" r:id="rId49"/>
    <p:sldId id="452" r:id="rId50"/>
    <p:sldId id="455" r:id="rId51"/>
    <p:sldId id="457" r:id="rId52"/>
    <p:sldId id="454" r:id="rId53"/>
    <p:sldId id="453" r:id="rId54"/>
    <p:sldId id="318" r:id="rId55"/>
    <p:sldId id="459" r:id="rId56"/>
    <p:sldId id="493" r:id="rId57"/>
    <p:sldId id="461" r:id="rId58"/>
    <p:sldId id="462" r:id="rId59"/>
    <p:sldId id="471" r:id="rId60"/>
    <p:sldId id="463" r:id="rId61"/>
    <p:sldId id="464" r:id="rId62"/>
    <p:sldId id="465" r:id="rId63"/>
    <p:sldId id="467" r:id="rId64"/>
    <p:sldId id="466" r:id="rId65"/>
    <p:sldId id="468" r:id="rId66"/>
    <p:sldId id="470" r:id="rId67"/>
    <p:sldId id="469" r:id="rId68"/>
    <p:sldId id="317" r:id="rId69"/>
    <p:sldId id="429" r:id="rId70"/>
    <p:sldId id="483" r:id="rId71"/>
    <p:sldId id="473" r:id="rId72"/>
    <p:sldId id="474" r:id="rId73"/>
    <p:sldId id="475" r:id="rId74"/>
    <p:sldId id="476" r:id="rId75"/>
    <p:sldId id="477" r:id="rId76"/>
    <p:sldId id="478" r:id="rId77"/>
    <p:sldId id="479" r:id="rId78"/>
    <p:sldId id="480" r:id="rId79"/>
    <p:sldId id="481" r:id="rId80"/>
    <p:sldId id="482" r:id="rId81"/>
    <p:sldId id="506" r:id="rId82"/>
    <p:sldId id="491" r:id="rId83"/>
    <p:sldId id="494" r:id="rId84"/>
    <p:sldId id="495" r:id="rId85"/>
    <p:sldId id="485" r:id="rId86"/>
    <p:sldId id="486" r:id="rId87"/>
    <p:sldId id="487" r:id="rId88"/>
    <p:sldId id="488" r:id="rId89"/>
    <p:sldId id="489" r:id="rId90"/>
    <p:sldId id="490" r:id="rId91"/>
    <p:sldId id="496" r:id="rId92"/>
    <p:sldId id="499" r:id="rId93"/>
    <p:sldId id="497" r:id="rId94"/>
    <p:sldId id="498" r:id="rId95"/>
    <p:sldId id="500" r:id="rId96"/>
    <p:sldId id="501" r:id="rId97"/>
    <p:sldId id="502" r:id="rId98"/>
    <p:sldId id="503" r:id="rId99"/>
    <p:sldId id="504" r:id="rId100"/>
    <p:sldId id="505" r:id="rId101"/>
    <p:sldId id="351" r:id="rId102"/>
    <p:sldId id="352" r:id="rId103"/>
    <p:sldId id="353" r:id="rId104"/>
    <p:sldId id="355" r:id="rId105"/>
    <p:sldId id="357" r:id="rId106"/>
  </p:sldIdLst>
  <p:sldSz cx="12192000" cy="6858000"/>
  <p:notesSz cx="6858000" cy="9144000"/>
  <p:embeddedFontLst>
    <p:embeddedFont>
      <p:font typeface="Calibri" panose="020F0502020204030204" pitchFamily="34" charset="0"/>
      <p:regular r:id="rId108"/>
      <p:bold r:id="rId109"/>
      <p:italic r:id="rId110"/>
      <p:boldItalic r:id="rId111"/>
    </p:embeddedFont>
    <p:embeddedFont>
      <p:font typeface="Helvetica Neue" panose="020B060402020202020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16" roundtripDataSignature="AMtx7miqp4A2RVngWSsREJiMohU0y1YG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061960-A3EB-4168-88EB-EFC9EF4CC6A5}">
  <a:tblStyle styleId="{97061960-A3EB-4168-88EB-EFC9EF4CC6A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CE6"/>
          </a:solidFill>
        </a:fill>
      </a:tcStyle>
    </a:wholeTbl>
    <a:band1H>
      <a:tcTxStyle b="off" i="off"/>
      <a:tcStyle>
        <a:tcBdr/>
        <a:fill>
          <a:solidFill>
            <a:srgbClr val="FFFACA"/>
          </a:solidFill>
        </a:fill>
      </a:tcStyle>
    </a:band1H>
    <a:band2H>
      <a:tcTxStyle b="off" i="off"/>
      <a:tcStyle>
        <a:tcBdr/>
      </a:tcStyle>
    </a:band2H>
    <a:band1V>
      <a:tcTxStyle b="off" i="off"/>
      <a:tcStyle>
        <a:tcBdr/>
        <a:fill>
          <a:solidFill>
            <a:srgbClr val="FFFAC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62" autoAdjust="0"/>
  </p:normalViewPr>
  <p:slideViewPr>
    <p:cSldViewPr snapToGrid="0">
      <p:cViewPr>
        <p:scale>
          <a:sx n="62" d="100"/>
          <a:sy n="62" d="100"/>
        </p:scale>
        <p:origin x="1454"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5.fntdata"/><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6.fntdata"/><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font" Target="fonts/font1.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7.fntdata"/><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dlib.org/dlib/july09/papatheodorou/07papatheodorou.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slack-redir.net/link?url=http%3A%2F%2Fwww.kunstenenerfgoed.be%2Fnl%2Fwat-doen-we-beheren-van-de-collectie-de-vlaamse-gemeenschap%2Fzoeken-de-collectie-vlaamse-gemeenschap"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slack-redir.net/link?url=http%3A%2F%2Fwww.kunstenenerfgoed.be%2Fnl%2Fzonder-titel-2008"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1eeb774cb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71eeb774cb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ea7b6a690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6ea7b6a690_2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g6ea7b6a690_2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nl-BE"/>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2" name="Google Shape;1672;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3" name="Google Shape;1673;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nl-BE"/>
              <a:t>104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ea7b6a690_2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g6ea7b6a690_2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g6ea7b6a690_2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nl-B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dd0ccb90a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g7dd0ccb90a_0_8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chemeClr val="dk1"/>
              </a:buClr>
              <a:buSzPts val="2200"/>
              <a:buFont typeface="Calibri"/>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dd0ccb90a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g7dd0ccb9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dd0ccb90a_0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g7dd0ccb90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7dd0ccb90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 name="Google Shape;389;g7dd0ccb90a_0_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nl-BE"/>
              <a:t>Open en toegankelijke digitale culturele content</a:t>
            </a:r>
            <a:endParaRPr/>
          </a:p>
          <a:p>
            <a:pPr marL="171450" lvl="0" indent="-171450" algn="l" rtl="0">
              <a:lnSpc>
                <a:spcPct val="117999"/>
              </a:lnSpc>
              <a:spcBef>
                <a:spcPts val="0"/>
              </a:spcBef>
              <a:spcAft>
                <a:spcPts val="0"/>
              </a:spcAft>
              <a:buSzPts val="2200"/>
              <a:buFont typeface="Helvetica Neue"/>
              <a:buChar char="-"/>
            </a:pPr>
            <a:r>
              <a:rPr lang="nl-BE"/>
              <a:t>Content</a:t>
            </a:r>
            <a:endParaRPr/>
          </a:p>
          <a:p>
            <a:pPr marL="171450" lvl="0" indent="-171450" algn="l" rtl="0">
              <a:lnSpc>
                <a:spcPct val="117999"/>
              </a:lnSpc>
              <a:spcBef>
                <a:spcPts val="0"/>
              </a:spcBef>
              <a:spcAft>
                <a:spcPts val="0"/>
              </a:spcAft>
              <a:buSzPts val="2200"/>
              <a:buFont typeface="Helvetica Neue"/>
              <a:buChar char="-"/>
            </a:pPr>
            <a:r>
              <a:rPr lang="nl-BE"/>
              <a:t>onvindbaarheid, ontoegankelijkheid.</a:t>
            </a:r>
            <a:r>
              <a:rPr lang="nl-BE" sz="1200" b="0" i="0" u="none" strike="noStrike">
                <a:solidFill>
                  <a:schemeClr val="dk1"/>
                </a:solidFill>
                <a:latin typeface="Helvetica Neue"/>
                <a:ea typeface="Helvetica Neue"/>
                <a:cs typeface="Helvetica Neue"/>
                <a:sym typeface="Helvetica Neue"/>
              </a:rPr>
              <a:t> </a:t>
            </a:r>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Kern ecosysteem, zo min mogelijk restricties. </a:t>
            </a:r>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(1) ‘open data’ /verdienmodel indien efficiënt: essentie is toegankelijkheid / open data kader / gebruiksrechten</a:t>
            </a:r>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(2) cyclus productie / gebruik / hergebruik : architectuur en infrastructuur : datahub (ook BI) </a:t>
            </a:r>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(3) CC-licenties / LOD / open authorities </a:t>
            </a:r>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(4) grijze zone – afkoopregeling / borgstelling – aanpakken bij creatie / modelovereenkomsten / loket</a:t>
            </a:r>
            <a:endParaRPr/>
          </a:p>
          <a:p>
            <a:pPr marL="171450" lvl="0" indent="-95250" algn="l" rtl="0">
              <a:lnSpc>
                <a:spcPct val="117999"/>
              </a:lnSpc>
              <a:spcBef>
                <a:spcPts val="0"/>
              </a:spcBef>
              <a:spcAft>
                <a:spcPts val="0"/>
              </a:spcAft>
              <a:buSzPts val="1200"/>
              <a:buFont typeface="Helvetica Neue"/>
              <a:buNone/>
            </a:pPr>
            <a:endParaRPr sz="1200" b="0" i="0" u="none" strike="noStrike">
              <a:solidFill>
                <a:schemeClr val="dk1"/>
              </a:solidFill>
              <a:latin typeface="Helvetica Neue"/>
              <a:ea typeface="Helvetica Neue"/>
              <a:cs typeface="Helvetica Neue"/>
              <a:sym typeface="Helvetica Neue"/>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Principe: gebruiker eerst / networked content</a:t>
            </a:r>
            <a:endParaRPr/>
          </a:p>
        </p:txBody>
      </p:sp>
      <p:sp>
        <p:nvSpPr>
          <p:cNvPr id="390" name="Google Shape;390;g7dd0ccb90a_0_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nl-BE" sz="1800">
                <a:latin typeface="Arial"/>
                <a:ea typeface="Arial"/>
                <a:cs typeface="Arial"/>
                <a:sym typeface="Arial"/>
              </a:rPr>
              <a:t>16</a:t>
            </a:fld>
            <a:endParaRPr sz="18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dd0ccb90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g7dd0ccb90a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nl-BE"/>
              <a:t>Digitale netwerkinfrastructuur</a:t>
            </a:r>
            <a:endParaRPr/>
          </a:p>
          <a:p>
            <a:pPr marL="171450" lvl="0" indent="-171450" algn="l" rtl="0">
              <a:lnSpc>
                <a:spcPct val="117999"/>
              </a:lnSpc>
              <a:spcBef>
                <a:spcPts val="0"/>
              </a:spcBef>
              <a:spcAft>
                <a:spcPts val="0"/>
              </a:spcAft>
              <a:buSzPts val="2200"/>
              <a:buFont typeface="Helvetica Neue"/>
              <a:buChar char="-"/>
            </a:pPr>
            <a:r>
              <a:rPr lang="nl-BE"/>
              <a:t>ondersteuning van ambitie van nota: </a:t>
            </a:r>
            <a:r>
              <a:rPr lang="nl-BE" sz="1200" b="0" i="0" u="none" strike="noStrike">
                <a:solidFill>
                  <a:schemeClr val="dk1"/>
                </a:solidFill>
                <a:latin typeface="Helvetica Neue"/>
                <a:ea typeface="Helvetica Neue"/>
                <a:cs typeface="Helvetica Neue"/>
                <a:sym typeface="Helvetica Neue"/>
              </a:rPr>
              <a:t>Infrastructuur is hardware, software en services. Niet centraal maar principes, stimuleren ipv verplichten synergie, verschillende scenario’s</a:t>
            </a:r>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(1) globaal kader voor ecosysteem:  technische en functionele specificaties en minimumeisen waaraan de digitale referentiearchitectuur moet voldoen / afgestemd DERA, enterprise architecture / continu proces / leidt tot gezamenlijke aankopen / modellen voor aanbestedingen </a:t>
            </a:r>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(2) scenario’s / modelbestekken voor functionele en systeemeisen</a:t>
            </a:r>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(3) schaalvoordelen leiden tot efficiëntere oplossing /eenvormige processen (EBS/VIAA). X-AAS / DTR / datahub </a:t>
            </a:r>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(4) als ICT-diensten en producten niet voorradig zijn, is eigen initiatief nodig. Focus op open source / duurzaamheidsstrategie (investeringsbudgetten nodig).</a:t>
            </a:r>
            <a:endParaRPr/>
          </a:p>
          <a:p>
            <a:pPr marL="171450" lvl="0" indent="-95250" algn="l" rtl="0">
              <a:lnSpc>
                <a:spcPct val="117999"/>
              </a:lnSpc>
              <a:spcBef>
                <a:spcPts val="0"/>
              </a:spcBef>
              <a:spcAft>
                <a:spcPts val="0"/>
              </a:spcAft>
              <a:buSzPts val="1200"/>
              <a:buFont typeface="Helvetica Neue"/>
              <a:buNone/>
            </a:pPr>
            <a:endParaRPr sz="1200" b="0" i="0" u="none" strike="noStrike">
              <a:solidFill>
                <a:schemeClr val="dk1"/>
              </a:solidFill>
              <a:latin typeface="Helvetica Neue"/>
              <a:ea typeface="Helvetica Neue"/>
              <a:cs typeface="Helvetica Neue"/>
              <a:sym typeface="Helvetica Neue"/>
            </a:endParaRPr>
          </a:p>
          <a:p>
            <a:pPr marL="171450" lvl="0" indent="-171450" algn="l" rtl="0">
              <a:lnSpc>
                <a:spcPct val="117999"/>
              </a:lnSpc>
              <a:spcBef>
                <a:spcPts val="0"/>
              </a:spcBef>
              <a:spcAft>
                <a:spcPts val="0"/>
              </a:spcAft>
              <a:buClr>
                <a:schemeClr val="dk1"/>
              </a:buClr>
              <a:buSzPts val="1200"/>
              <a:buFont typeface="Helvetica Neue"/>
              <a:buChar char="-"/>
            </a:pPr>
            <a:r>
              <a:rPr lang="nl-BE" sz="1200" b="0" i="0" u="none" strike="noStrike">
                <a:solidFill>
                  <a:schemeClr val="dk1"/>
                </a:solidFill>
                <a:latin typeface="Helvetica Neue"/>
                <a:ea typeface="Helvetica Neue"/>
                <a:cs typeface="Helvetica Neue"/>
                <a:sym typeface="Helvetica Neue"/>
              </a:rPr>
              <a:t>Principe: samenwerking loont</a:t>
            </a:r>
            <a:endParaRPr/>
          </a:p>
        </p:txBody>
      </p:sp>
      <p:sp>
        <p:nvSpPr>
          <p:cNvPr id="401" name="Google Shape;401;g7dd0ccb90a_0_3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nl-BE" sz="1800">
                <a:latin typeface="Arial"/>
                <a:ea typeface="Arial"/>
                <a:cs typeface="Arial"/>
                <a:sym typeface="Arial"/>
              </a:rPr>
              <a:t>17</a:t>
            </a:fld>
            <a:endParaRPr sz="18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dd0ccb90a_0_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7dd0ccb90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dd0ccb90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g7dd0ccb90a_0_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2200"/>
              <a:buFont typeface="Helvetica Neue"/>
              <a:buNone/>
            </a:pPr>
            <a:endParaRPr/>
          </a:p>
        </p:txBody>
      </p:sp>
      <p:sp>
        <p:nvSpPr>
          <p:cNvPr id="421" name="Google Shape;421;g7dd0ccb90a_0_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nl-BE" sz="1800">
                <a:latin typeface="Arial"/>
                <a:ea typeface="Arial"/>
                <a:cs typeface="Arial"/>
                <a:sym typeface="Arial"/>
              </a:rPr>
              <a:t>19</a:t>
            </a:fld>
            <a:endParaRPr sz="18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1eeb774cb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1eeb774cb_0_2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71eeb774cb_0_2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nl-B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dd2971ad7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7dd2971ad7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428" name="Google Shape;428;g7dd2971ad7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nl-BE"/>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dd0ccb90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4" name="Google Shape;434;g7dd0ccb90a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2200"/>
              <a:buFont typeface="Helvetica Neue"/>
              <a:buNone/>
            </a:pPr>
            <a:endParaRPr/>
          </a:p>
        </p:txBody>
      </p:sp>
      <p:sp>
        <p:nvSpPr>
          <p:cNvPr id="435" name="Google Shape;435;g7dd0ccb90a_0_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nl-BE" sz="1800">
                <a:latin typeface="Arial"/>
                <a:ea typeface="Arial"/>
                <a:cs typeface="Arial"/>
                <a:sym typeface="Arial"/>
              </a:rPr>
              <a:t>21</a:t>
            </a:fld>
            <a:endParaRPr sz="18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1eeb774cb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g71eeb774cb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1eeb774cb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1eeb774cb_0_2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71eeb774cb_0_2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1eeb774cb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g71eeb774cb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26</a:t>
            </a:fld>
            <a:endParaRPr/>
          </a:p>
        </p:txBody>
      </p:sp>
    </p:spTree>
    <p:extLst>
      <p:ext uri="{BB962C8B-B14F-4D97-AF65-F5344CB8AC3E}">
        <p14:creationId xmlns:p14="http://schemas.microsoft.com/office/powerpoint/2010/main" val="3439208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1eeb774cb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1eeb774cb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71eeb774cb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27</a:t>
            </a:fld>
            <a:endParaRPr/>
          </a:p>
        </p:txBody>
      </p:sp>
    </p:spTree>
    <p:extLst>
      <p:ext uri="{BB962C8B-B14F-4D97-AF65-F5344CB8AC3E}">
        <p14:creationId xmlns:p14="http://schemas.microsoft.com/office/powerpoint/2010/main" val="544551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8307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0268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2808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a:hlinkClick r:id="rId3"/>
              </a:rPr>
              <a:t>http://www.dlib.org/dlib/july09/papatheodorou/07papatheodorou.html</a:t>
            </a: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5620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nl-NL"/>
              <a:t>Via de MensgemaaktKenmerk.bestaatuit relatie met MensgemaaktObject kunnen dan de panelen per toestand gemodelleerd worden.</a:t>
            </a: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723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7772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a:t>Recht dus ook voor topstuk. Te checken.</a:t>
            </a: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200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676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7024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54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5808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291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9765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7835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1637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5871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0028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78785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7359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122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dd0ccb90a_0_8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nl-BE" sz="1100">
                <a:solidFill>
                  <a:srgbClr val="000000"/>
                </a:solidFill>
                <a:latin typeface="Arial"/>
                <a:ea typeface="Arial"/>
                <a:cs typeface="Arial"/>
                <a:sym typeface="Arial"/>
              </a:rPr>
              <a:t>Kwaliteitsvolle gegevensuitwisseling tussen verschillende entiteiten (binnen vlaamse overheid of tussen vlaamse overheid en privé instellingen).</a:t>
            </a: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SzPts val="1400"/>
              <a:buNone/>
            </a:pPr>
            <a:r>
              <a:rPr lang="nl-BE" sz="1100">
                <a:solidFill>
                  <a:srgbClr val="000000"/>
                </a:solidFill>
                <a:latin typeface="Arial"/>
                <a:ea typeface="Arial"/>
                <a:cs typeface="Arial"/>
                <a:sym typeface="Arial"/>
              </a:rPr>
              <a:t>Met behulp van vastgelegde afspraken</a:t>
            </a:r>
            <a:endParaRPr/>
          </a:p>
        </p:txBody>
      </p:sp>
      <p:sp>
        <p:nvSpPr>
          <p:cNvPr id="257" name="Google Shape;257;g7dd0ccb90a_0_8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5110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2839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31003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71eeb774cb_0_2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9" name="Google Shape;1109;g71eeb774cb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9233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6554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909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nl-NL" sz="1200" b="0" i="0" u="none" strike="noStrike" cap="none">
                <a:solidFill>
                  <a:schemeClr val="dk1"/>
                </a:solidFill>
                <a:effectLst/>
                <a:latin typeface="Calibri"/>
                <a:ea typeface="Calibri"/>
                <a:cs typeface="Calibri"/>
                <a:sym typeface="Calibri"/>
              </a:rPr>
              <a:t>Rol: laat toe bv om te zeggen dat Rubens een schilderij heeft Geproduceerd in de rol van schilder, of bv dat hij bij de conceptie van een Werk betrokken was als "uitvinder“.</a:t>
            </a: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16917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77857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2817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ea7b6a690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6ea7b6a690_2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37054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98264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0266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25335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04549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6365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12155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703e63524f_1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4" name="Google Shape;1104;g703e63524f_1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71eeb774cb_0_2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9" name="Google Shape;1109;g71eeb774cb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85186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nl-NL" sz="1200" b="0" i="0" u="none" strike="noStrike" cap="none">
                <a:solidFill>
                  <a:schemeClr val="dk1"/>
                </a:solidFill>
                <a:effectLst/>
                <a:latin typeface="Calibri"/>
                <a:ea typeface="Calibri"/>
                <a:cs typeface="Calibri"/>
                <a:sym typeface="Calibri"/>
              </a:rPr>
              <a:t>op basis van de aankooplijst van de Collectie Vlaamse Gemeenschap (zie </a:t>
            </a:r>
            <a:r>
              <a:rPr lang="nl-NL" sz="1200" b="0" i="0" u="none" strike="noStrike" cap="none">
                <a:solidFill>
                  <a:schemeClr val="dk1"/>
                </a:solidFill>
                <a:effectLst/>
                <a:latin typeface="Calibri"/>
                <a:ea typeface="Calibri"/>
                <a:cs typeface="Calibri"/>
                <a:sym typeface="Calibri"/>
                <a:hlinkClick r:id="rId3"/>
              </a:rPr>
              <a:t>http://www.kunstenenerfgoed.be/nl/wat-doen-we-beheren-van-de-collectie-de-vlaamse-gemeenschap/zoeken-de-collectie-vlaamse-gemeenschap</a:t>
            </a:r>
            <a:r>
              <a:rPr lang="nl-NL" sz="1200" b="0" i="0" u="none" strike="noStrike" cap="none">
                <a:solidFill>
                  <a:schemeClr val="dk1"/>
                </a:solidFill>
                <a:effectLst/>
                <a:latin typeface="Calibri"/>
                <a:ea typeface="Calibri"/>
                <a:cs typeface="Calibri"/>
                <a:sym typeface="Calibri"/>
              </a:rPr>
              <a:t>). Ik pikte er dit werk uit: </a:t>
            </a:r>
            <a:r>
              <a:rPr lang="nl-NL" sz="1200" b="0" i="0" u="none" strike="noStrike" cap="none">
                <a:solidFill>
                  <a:schemeClr val="dk1"/>
                </a:solidFill>
                <a:effectLst/>
                <a:latin typeface="Calibri"/>
                <a:ea typeface="Calibri"/>
                <a:cs typeface="Calibri"/>
                <a:sym typeface="Calibri"/>
                <a:hlinkClick r:id="rId4"/>
              </a:rPr>
              <a:t>http://www.kunstenenerfgoed.be/nl/zonder-titel-2008</a:t>
            </a:r>
            <a:r>
              <a:rPr lang="nl-NL" sz="1200" b="0" i="0" u="none" strike="noStrike" cap="none">
                <a:solidFill>
                  <a:schemeClr val="dk1"/>
                </a:solidFill>
                <a:effectLst/>
                <a:latin typeface="Calibri"/>
                <a:ea typeface="Calibri"/>
                <a:cs typeface="Calibri"/>
                <a:sym typeface="Calibri"/>
              </a:rPr>
              <a:t> (</a:t>
            </a: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8400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dd0ccb90a_0_8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7dd0ccb90a_0_8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nl-BE" sz="1050" b="1">
                <a:solidFill>
                  <a:srgbClr val="52565A"/>
                </a:solidFill>
                <a:highlight>
                  <a:srgbClr val="FFFFFF"/>
                </a:highlight>
                <a:latin typeface="Arial"/>
                <a:ea typeface="Arial"/>
                <a:cs typeface="Arial"/>
                <a:sym typeface="Arial"/>
              </a:rPr>
              <a:t>Semantische interoperabiliteit</a:t>
            </a:r>
            <a:r>
              <a:rPr lang="nl-BE" sz="1050">
                <a:solidFill>
                  <a:srgbClr val="3C4043"/>
                </a:solidFill>
                <a:highlight>
                  <a:srgbClr val="FFFFFF"/>
                </a:highlight>
                <a:latin typeface="Arial"/>
                <a:ea typeface="Arial"/>
                <a:cs typeface="Arial"/>
                <a:sym typeface="Arial"/>
              </a:rPr>
              <a:t>.betreft het bepalen van de exacte betekenis van de uit te wisselen informatie</a:t>
            </a:r>
            <a:endParaRPr sz="1050">
              <a:solidFill>
                <a:srgbClr val="3C4043"/>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r>
              <a:rPr lang="nl-BE" sz="1050" b="1">
                <a:solidFill>
                  <a:srgbClr val="52565A"/>
                </a:solidFill>
                <a:highlight>
                  <a:srgbClr val="FFFFFF"/>
                </a:highlight>
                <a:latin typeface="Arial"/>
                <a:ea typeface="Arial"/>
                <a:cs typeface="Arial"/>
                <a:sym typeface="Arial"/>
              </a:rPr>
              <a:t>Technische interoperabiliteit </a:t>
            </a:r>
            <a:r>
              <a:rPr lang="nl-BE" sz="1100">
                <a:solidFill>
                  <a:srgbClr val="201F1E"/>
                </a:solidFill>
                <a:latin typeface="Arial"/>
                <a:ea typeface="Arial"/>
                <a:cs typeface="Arial"/>
                <a:sym typeface="Arial"/>
              </a:rPr>
              <a:t>hoe wordt het bewaard of doorgestuurd via computersystemen</a:t>
            </a:r>
            <a:endParaRPr sz="1100">
              <a:solidFill>
                <a:srgbClr val="201F1E"/>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8506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97112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61599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26399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87819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03265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nl-NL" sz="1200" b="0" i="0" u="none" strike="noStrike" cap="none">
                <a:solidFill>
                  <a:schemeClr val="dk1"/>
                </a:solidFill>
                <a:effectLst/>
                <a:latin typeface="Calibri"/>
                <a:ea typeface="Calibri"/>
                <a:cs typeface="Calibri"/>
                <a:sym typeface="Calibri"/>
              </a:rPr>
              <a:t>Bekeken vanuit het standpunt van Events (is het AP Events) hebben hier niet minder dan 4 Events plaatsgevonden: het werk werd eerst geproduceerd, daarna gekocht door het Ministerie van Cultuur waarbij eigendom overging van de kunstenaar naar de Vlaamse Gemeenschap. Het Ministerie voegde het werk toe aan de collectie Vlaamse Gemeenschap. Die heeft geen eigen depot en dus wordt het werk in bewaring gegeven, in dit geval aan het MUHKA omdat het om een hedendaags werk gaat. (Het Event Curatie laat ik dan nog buiten beschouwing.)</a:t>
            </a:r>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6651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71eeb774cb_0_2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9" name="Google Shape;1109;g71eeb774cb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92297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82</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9046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83</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7410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dd0ccb90a_0_9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g7dd0ccb90a_0_9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Ten minste 4 Events kunnen volgens AP Event gedocumenteerd worden mbt dit werk: de conceptie van het werk, de creatie van twee expressies: 1 voor de choreografie en een voor de muziek. En het vierde Event is de voorstelling zelf.</a:t>
            </a:r>
          </a:p>
          <a:p>
            <a:r>
              <a:rPr lang="nl-NL" sz="1200" b="0" i="0" u="none" strike="noStrike" cap="none">
                <a:solidFill>
                  <a:schemeClr val="dk1"/>
                </a:solidFill>
                <a:effectLst/>
                <a:latin typeface="Calibri"/>
                <a:ea typeface="Calibri"/>
                <a:cs typeface="Calibri"/>
                <a:sym typeface="Calibri"/>
              </a:rPr>
              <a:t>Het standpunt van de Events is op zich is ook hier minder interesant. Als we meerdere creatie/productie-events zouden uitwisselen is eerder weer het standpunt van de Agent interessant: welke werken/objecten heeft hij gecreëerd/geproduceerd of bij welke voorstellingen of andere culturele activiteiten was hij/zij betrokken.</a:t>
            </a:r>
          </a:p>
          <a:p>
            <a:r>
              <a:rPr lang="nl-NL" sz="1200" b="0" i="0" u="none" strike="noStrike" cap="none">
                <a:solidFill>
                  <a:schemeClr val="dk1"/>
                </a:solidFill>
                <a:effectLst/>
                <a:latin typeface="Calibri"/>
                <a:ea typeface="Calibri"/>
                <a:cs typeface="Calibri"/>
                <a:sym typeface="Calibri"/>
              </a:rPr>
              <a:t>Maar misschien is in dit geval het AP Object belangrijker: door wie werd een werk of expressie gecreëerd en wanneer, door wie werd een object geproduceerd en wanneer.</a:t>
            </a:r>
          </a:p>
          <a:p>
            <a:r>
              <a:rPr lang="nl-NL" sz="1200" b="0" i="0" u="none" strike="noStrike" cap="none">
                <a:solidFill>
                  <a:schemeClr val="dk1"/>
                </a:solidFill>
                <a:effectLst/>
                <a:latin typeface="Calibri"/>
                <a:ea typeface="Calibri"/>
                <a:cs typeface="Calibri"/>
                <a:sym typeface="Calibri"/>
              </a:rPr>
              <a:t>Interessant in dit diagram is (vanuit AP Object oogpunt) dat we rechtstreeks van het containerwerk Voorstellingwerk naar meerdere expressies gaan (Voorstellingsplan en de ZelfstandigeExpressie voor de muziek), maw de aanpak met ComplexWerk wordt hier weggelaten.</a:t>
            </a:r>
          </a:p>
          <a:p>
            <a:r>
              <a:rPr lang="nl-NL" sz="1200" b="0" i="0" u="none" strike="noStrike" cap="none">
                <a:solidFill>
                  <a:schemeClr val="dk1"/>
                </a:solidFill>
                <a:effectLst/>
                <a:latin typeface="Calibri"/>
                <a:ea typeface="Calibri"/>
                <a:cs typeface="Calibri"/>
                <a:sym typeface="Calibri"/>
              </a:rPr>
              <a:t>Verder is nieuw dat bij een ExpressieCreatie ook iets materieel geproduceerd wordt, het is nl tevens een Productie-event. Er wordt dus vanuit gegaan dat creaties altijd leiden tot materiële dingen (niet omdat dat altijd zo is, zie bv orale tradities zoals het vertellen van verhalen maar omdat de expressiecreatie anders ontraceerbaar is).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84</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41133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Ten minste 4 Events kunnen volgens AP Event gedocumenteerd worden mbt dit werk: de conceptie van het werk, de creatie van twee expressies: 1 voor de choreografie en een voor de muziek. En het vierde Event is de voorstelling zelf.</a:t>
            </a:r>
          </a:p>
          <a:p>
            <a:r>
              <a:rPr lang="nl-NL" sz="1200" b="0" i="0" u="none" strike="noStrike" cap="none">
                <a:solidFill>
                  <a:schemeClr val="dk1"/>
                </a:solidFill>
                <a:effectLst/>
                <a:latin typeface="Calibri"/>
                <a:ea typeface="Calibri"/>
                <a:cs typeface="Calibri"/>
                <a:sym typeface="Calibri"/>
              </a:rPr>
              <a:t>Het standpunt van de Events is op zich is ook hier minder interesant. Als we meerdere creatie/productie-events zouden uitwisselen is eerder weer het standpunt van de Agent interessant: welke werken/objecten heeft hij gecreëerd/geproduceerd of bij welke voorstellingen of andere culturele activiteiten was hij/zij betrokken.</a:t>
            </a:r>
          </a:p>
          <a:p>
            <a:r>
              <a:rPr lang="nl-NL" sz="1200" b="0" i="0" u="none" strike="noStrike" cap="none">
                <a:solidFill>
                  <a:schemeClr val="dk1"/>
                </a:solidFill>
                <a:effectLst/>
                <a:latin typeface="Calibri"/>
                <a:ea typeface="Calibri"/>
                <a:cs typeface="Calibri"/>
                <a:sym typeface="Calibri"/>
              </a:rPr>
              <a:t>Maar misschien is in dit geval het AP Object belangrijker: door wie werd een werk of expressie gecreëerd en wanneer, door wie werd een object geproduceerd en wanneer.</a:t>
            </a:r>
          </a:p>
          <a:p>
            <a:r>
              <a:rPr lang="nl-NL" sz="1200" b="0" i="0" u="none" strike="noStrike" cap="none">
                <a:solidFill>
                  <a:schemeClr val="dk1"/>
                </a:solidFill>
                <a:effectLst/>
                <a:latin typeface="Calibri"/>
                <a:ea typeface="Calibri"/>
                <a:cs typeface="Calibri"/>
                <a:sym typeface="Calibri"/>
              </a:rPr>
              <a:t>Interessant in dit diagram is (vanuit AP Object oogpunt) dat we rechtstreeks van het containerwerk Voorstellingwerk naar meerdere expressies gaan (Voorstellingsplan en de ZelfstandigeExpressie voor de muziek), maw de aanpak met ComplexWerk wordt hier weggelaten.</a:t>
            </a:r>
          </a:p>
          <a:p>
            <a:r>
              <a:rPr lang="nl-NL" sz="1200" b="0" i="0" u="none" strike="noStrike" cap="none">
                <a:solidFill>
                  <a:schemeClr val="dk1"/>
                </a:solidFill>
                <a:effectLst/>
                <a:latin typeface="Calibri"/>
                <a:ea typeface="Calibri"/>
                <a:cs typeface="Calibri"/>
                <a:sym typeface="Calibri"/>
              </a:rPr>
              <a:t>Verder is nieuw dat bij een ExpressieCreatie ook iets materieel geproduceerd wordt, het is nl tevens een Productie-event. Er wordt dus vanuit gegaan dat creaties altijd leiden tot materiële dingen (niet omdat dat altijd zo is, zie bv orale tradities zoals het vertellen van verhalen maar omdat de expressiecreatie anders ontraceerbaar is).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85</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13638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Ten minste 4 Events kunnen volgens AP Event gedocumenteerd worden mbt dit werk: de conceptie van het werk, de creatie van twee expressies: 1 voor de choreografie en een voor de muziek. En het vierde Event is de voorstelling zelf.</a:t>
            </a:r>
          </a:p>
          <a:p>
            <a:r>
              <a:rPr lang="nl-NL" sz="1200" b="0" i="0" u="none" strike="noStrike" cap="none">
                <a:solidFill>
                  <a:schemeClr val="dk1"/>
                </a:solidFill>
                <a:effectLst/>
                <a:latin typeface="Calibri"/>
                <a:ea typeface="Calibri"/>
                <a:cs typeface="Calibri"/>
                <a:sym typeface="Calibri"/>
              </a:rPr>
              <a:t>Het standpunt van de Events is op zich is ook hier minder interesant. Als we meerdere creatie/productie-events zouden uitwisselen is eerder weer het standpunt van de Agent interessant: welke werken/objecten heeft hij gecreëerd/geproduceerd of bij welke voorstellingen of andere culturele activiteiten was hij/zij betrokken.</a:t>
            </a:r>
          </a:p>
          <a:p>
            <a:r>
              <a:rPr lang="nl-NL" sz="1200" b="0" i="0" u="none" strike="noStrike" cap="none">
                <a:solidFill>
                  <a:schemeClr val="dk1"/>
                </a:solidFill>
                <a:effectLst/>
                <a:latin typeface="Calibri"/>
                <a:ea typeface="Calibri"/>
                <a:cs typeface="Calibri"/>
                <a:sym typeface="Calibri"/>
              </a:rPr>
              <a:t>Maar misschien is in dit geval het AP Object belangrijker: door wie werd een werk of expressie gecreëerd en wanneer, door wie werd een object geproduceerd en wanneer.</a:t>
            </a:r>
          </a:p>
          <a:p>
            <a:r>
              <a:rPr lang="nl-NL" sz="1200" b="0" i="0" u="none" strike="noStrike" cap="none">
                <a:solidFill>
                  <a:schemeClr val="dk1"/>
                </a:solidFill>
                <a:effectLst/>
                <a:latin typeface="Calibri"/>
                <a:ea typeface="Calibri"/>
                <a:cs typeface="Calibri"/>
                <a:sym typeface="Calibri"/>
              </a:rPr>
              <a:t>Interessant in dit diagram is (vanuit AP Object oogpunt) dat we rechtstreeks van het containerwerk Voorstellingwerk naar meerdere expressies gaan (Voorstellingsplan en de ZelfstandigeExpressie voor de muziek), maw de aanpak met ComplexWerk wordt hier weggelaten.</a:t>
            </a:r>
          </a:p>
          <a:p>
            <a:r>
              <a:rPr lang="nl-NL" sz="1200" b="0" i="0" u="none" strike="noStrike" cap="none">
                <a:solidFill>
                  <a:schemeClr val="dk1"/>
                </a:solidFill>
                <a:effectLst/>
                <a:latin typeface="Calibri"/>
                <a:ea typeface="Calibri"/>
                <a:cs typeface="Calibri"/>
                <a:sym typeface="Calibri"/>
              </a:rPr>
              <a:t>Verder is nieuw dat bij een ExpressieCreatie ook iets materieel geproduceerd wordt, het is nl tevens een Productie-event. Er wordt dus vanuit gegaan dat creaties altijd leiden tot materiële dingen (niet omdat dat altijd zo is, zie bv orale tradities zoals het vertellen van verhalen maar omdat de expressiecreatie anders ontraceerbaar is).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86</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39764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Ten minste 4 Events kunnen volgens AP Event gedocumenteerd worden mbt dit werk: de conceptie van het werk, de creatie van twee expressies: 1 voor de choreografie en een voor de muziek. En het vierde Event is de voorstelling zelf.</a:t>
            </a:r>
          </a:p>
          <a:p>
            <a:r>
              <a:rPr lang="nl-NL" sz="1200" b="0" i="0" u="none" strike="noStrike" cap="none">
                <a:solidFill>
                  <a:schemeClr val="dk1"/>
                </a:solidFill>
                <a:effectLst/>
                <a:latin typeface="Calibri"/>
                <a:ea typeface="Calibri"/>
                <a:cs typeface="Calibri"/>
                <a:sym typeface="Calibri"/>
              </a:rPr>
              <a:t>Het standpunt van de Events is op zich is ook hier minder interesant. Als we meerdere creatie/productie-events zouden uitwisselen is eerder weer het standpunt van de Agent interessant: welke werken/objecten heeft hij gecreëerd/geproduceerd of bij welke voorstellingen of andere culturele activiteiten was hij/zij betrokken.</a:t>
            </a:r>
          </a:p>
          <a:p>
            <a:r>
              <a:rPr lang="nl-NL" sz="1200" b="0" i="0" u="none" strike="noStrike" cap="none">
                <a:solidFill>
                  <a:schemeClr val="dk1"/>
                </a:solidFill>
                <a:effectLst/>
                <a:latin typeface="Calibri"/>
                <a:ea typeface="Calibri"/>
                <a:cs typeface="Calibri"/>
                <a:sym typeface="Calibri"/>
              </a:rPr>
              <a:t>Maar misschien is in dit geval het AP Object belangrijker: door wie werd een werk of expressie gecreëerd en wanneer, door wie werd een object geproduceerd en wanneer.</a:t>
            </a:r>
          </a:p>
          <a:p>
            <a:r>
              <a:rPr lang="nl-NL" sz="1200" b="0" i="0" u="none" strike="noStrike" cap="none">
                <a:solidFill>
                  <a:schemeClr val="dk1"/>
                </a:solidFill>
                <a:effectLst/>
                <a:latin typeface="Calibri"/>
                <a:ea typeface="Calibri"/>
                <a:cs typeface="Calibri"/>
                <a:sym typeface="Calibri"/>
              </a:rPr>
              <a:t>Interessant in dit diagram is (vanuit AP Object oogpunt) dat we rechtstreeks van het containerwerk Voorstellingwerk naar meerdere expressies gaan (Voorstellingsplan en de ZelfstandigeExpressie voor de muziek), maw de aanpak met ComplexWerk wordt hier weggelaten.</a:t>
            </a:r>
          </a:p>
          <a:p>
            <a:r>
              <a:rPr lang="nl-NL" sz="1200" b="0" i="0" u="none" strike="noStrike" cap="none">
                <a:solidFill>
                  <a:schemeClr val="dk1"/>
                </a:solidFill>
                <a:effectLst/>
                <a:latin typeface="Calibri"/>
                <a:ea typeface="Calibri"/>
                <a:cs typeface="Calibri"/>
                <a:sym typeface="Calibri"/>
              </a:rPr>
              <a:t>Verder is nieuw dat bij een ExpressieCreatie ook iets materieel geproduceerd wordt, het is nl tevens een Productie-event. Er wordt dus vanuit gegaan dat creaties altijd leiden tot materiële dingen (niet omdat dat altijd zo is, zie bv orale tradities zoals het vertellen van verhalen maar omdat de expressiecreatie anders ontraceerbaar is).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87</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9265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Ten minste 4 Events kunnen volgens AP Event gedocumenteerd worden mbt dit werk: de conceptie van het werk, de creatie van twee expressies: 1 voor de choreografie en een voor de muziek. En het vierde Event is de voorstelling zelf.</a:t>
            </a:r>
          </a:p>
          <a:p>
            <a:r>
              <a:rPr lang="nl-NL" sz="1200" b="0" i="0" u="none" strike="noStrike" cap="none">
                <a:solidFill>
                  <a:schemeClr val="dk1"/>
                </a:solidFill>
                <a:effectLst/>
                <a:latin typeface="Calibri"/>
                <a:ea typeface="Calibri"/>
                <a:cs typeface="Calibri"/>
                <a:sym typeface="Calibri"/>
              </a:rPr>
              <a:t>Het standpunt van de Events is op zich is ook hier minder interesant. Als we meerdere creatie/productie-events zouden uitwisselen is eerder weer het standpunt van de Agent interessant: welke werken/objecten heeft hij gecreëerd/geproduceerd of bij welke voorstellingen of andere culturele activiteiten was hij/zij betrokken.</a:t>
            </a:r>
          </a:p>
          <a:p>
            <a:r>
              <a:rPr lang="nl-NL" sz="1200" b="0" i="0" u="none" strike="noStrike" cap="none">
                <a:solidFill>
                  <a:schemeClr val="dk1"/>
                </a:solidFill>
                <a:effectLst/>
                <a:latin typeface="Calibri"/>
                <a:ea typeface="Calibri"/>
                <a:cs typeface="Calibri"/>
                <a:sym typeface="Calibri"/>
              </a:rPr>
              <a:t>Maar misschien is in dit geval het AP Object belangrijker: door wie werd een werk of expressie gecreëerd en wanneer, door wie werd een object geproduceerd en wanneer.</a:t>
            </a:r>
          </a:p>
          <a:p>
            <a:r>
              <a:rPr lang="nl-NL" sz="1200" b="0" i="0" u="none" strike="noStrike" cap="none">
                <a:solidFill>
                  <a:schemeClr val="dk1"/>
                </a:solidFill>
                <a:effectLst/>
                <a:latin typeface="Calibri"/>
                <a:ea typeface="Calibri"/>
                <a:cs typeface="Calibri"/>
                <a:sym typeface="Calibri"/>
              </a:rPr>
              <a:t>Interessant in dit diagram is (vanuit AP Object oogpunt) dat we rechtstreeks van het containerwerk Voorstellingwerk naar meerdere expressies gaan (Voorstellingsplan en de ZelfstandigeExpressie voor de muziek), maw de aanpak met ComplexWerk wordt hier weggelaten.</a:t>
            </a:r>
          </a:p>
          <a:p>
            <a:r>
              <a:rPr lang="nl-NL" sz="1200" b="0" i="0" u="none" strike="noStrike" cap="none">
                <a:solidFill>
                  <a:schemeClr val="dk1"/>
                </a:solidFill>
                <a:effectLst/>
                <a:latin typeface="Calibri"/>
                <a:ea typeface="Calibri"/>
                <a:cs typeface="Calibri"/>
                <a:sym typeface="Calibri"/>
              </a:rPr>
              <a:t>Verder is nieuw dat bij een ExpressieCreatie ook iets materieel geproduceerd wordt, het is nl tevens een Productie-event. Er wordt dus vanuit gegaan dat creaties altijd leiden tot materiële dingen (niet omdat dat altijd zo is, zie bv orale tradities zoals het vertellen van verhalen maar omdat de expressiecreatie anders ontraceerbaar is).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88</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71697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Ten minste 4 Events kunnen volgens AP Event gedocumenteerd worden mbt dit werk: de conceptie van het werk, de creatie van twee expressies: 1 voor de choreografie en een voor de muziek. En het vierde Event is de voorstelling zelf.</a:t>
            </a:r>
          </a:p>
          <a:p>
            <a:r>
              <a:rPr lang="nl-NL" sz="1200" b="0" i="0" u="none" strike="noStrike" cap="none">
                <a:solidFill>
                  <a:schemeClr val="dk1"/>
                </a:solidFill>
                <a:effectLst/>
                <a:latin typeface="Calibri"/>
                <a:ea typeface="Calibri"/>
                <a:cs typeface="Calibri"/>
                <a:sym typeface="Calibri"/>
              </a:rPr>
              <a:t>Het standpunt van de Events is op zich is ook hier minder interesant. Als we meerdere creatie/productie-events zouden uitwisselen is eerder weer het standpunt van de Agent interessant: welke werken/objecten heeft hij gecreëerd/geproduceerd of bij welke voorstellingen of andere culturele activiteiten was hij/zij betrokken.</a:t>
            </a:r>
          </a:p>
          <a:p>
            <a:r>
              <a:rPr lang="nl-NL" sz="1200" b="0" i="0" u="none" strike="noStrike" cap="none">
                <a:solidFill>
                  <a:schemeClr val="dk1"/>
                </a:solidFill>
                <a:effectLst/>
                <a:latin typeface="Calibri"/>
                <a:ea typeface="Calibri"/>
                <a:cs typeface="Calibri"/>
                <a:sym typeface="Calibri"/>
              </a:rPr>
              <a:t>Maar misschien is in dit geval het AP Object belangrijker: door wie werd een werk of expressie gecreëerd en wanneer, door wie werd een object geproduceerd en wanneer.</a:t>
            </a:r>
          </a:p>
          <a:p>
            <a:r>
              <a:rPr lang="nl-NL" sz="1200" b="0" i="0" u="none" strike="noStrike" cap="none">
                <a:solidFill>
                  <a:schemeClr val="dk1"/>
                </a:solidFill>
                <a:effectLst/>
                <a:latin typeface="Calibri"/>
                <a:ea typeface="Calibri"/>
                <a:cs typeface="Calibri"/>
                <a:sym typeface="Calibri"/>
              </a:rPr>
              <a:t>Interessant in dit diagram is (vanuit AP Object oogpunt) dat we rechtstreeks van het containerwerk Voorstellingwerk naar meerdere expressies gaan (Voorstellingsplan en de ZelfstandigeExpressie voor de muziek), maw de aanpak met ComplexWerk wordt hier weggelaten.</a:t>
            </a:r>
          </a:p>
          <a:p>
            <a:r>
              <a:rPr lang="nl-NL" sz="1200" b="0" i="0" u="none" strike="noStrike" cap="none">
                <a:solidFill>
                  <a:schemeClr val="dk1"/>
                </a:solidFill>
                <a:effectLst/>
                <a:latin typeface="Calibri"/>
                <a:ea typeface="Calibri"/>
                <a:cs typeface="Calibri"/>
                <a:sym typeface="Calibri"/>
              </a:rPr>
              <a:t>Verder is nieuw dat bij een ExpressieCreatie ook iets materieel geproduceerd wordt, het is nl tevens een Productie-event. Er wordt dus vanuit gegaan dat creaties altijd leiden tot materiële dingen (niet omdat dat altijd zo is, zie bv orale tradities zoals het vertellen van verhalen maar omdat de expressiecreatie anders ontraceerbaar is).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89</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29145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90</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7852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91</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31468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92</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90821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93</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7271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1eeb774c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g71eeb774cb_0_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94</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98857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95</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60462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96</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22178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97</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8396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98</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54204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nl-BE" sz="1200" b="0" i="0" u="none" strike="noStrike" cap="none" smtClean="0">
                <a:solidFill>
                  <a:schemeClr val="dk1"/>
                </a:solidFill>
                <a:latin typeface="Calibri"/>
                <a:ea typeface="Calibri"/>
                <a:cs typeface="Calibri"/>
                <a:sym typeface="Calibri"/>
              </a:rPr>
              <a:t>99</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0801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71eeb774cb_0_5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3" name="Google Shape;1613;g71eeb774cb_0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71eeb774cb_0_4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8" name="Google Shape;1618;g71eeb774cb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8" name="Google Shape;162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1" name="Google Shape;164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3"/>
        <p:cNvGrpSpPr/>
        <p:nvPr/>
      </p:nvGrpSpPr>
      <p:grpSpPr>
        <a:xfrm>
          <a:off x="0" y="0"/>
          <a:ext cx="0" cy="0"/>
          <a:chOff x="0" y="0"/>
          <a:chExt cx="0" cy="0"/>
        </a:xfrm>
      </p:grpSpPr>
      <p:pic>
        <p:nvPicPr>
          <p:cNvPr id="14" name="Google Shape;14;p65"/>
          <p:cNvPicPr preferRelativeResize="0"/>
          <p:nvPr/>
        </p:nvPicPr>
        <p:blipFill rotWithShape="1">
          <a:blip r:embed="rId2">
            <a:alphaModFix/>
          </a:blip>
          <a:srcRect b="9459"/>
          <a:stretch/>
        </p:blipFill>
        <p:spPr>
          <a:xfrm>
            <a:off x="5902150" y="-21300"/>
            <a:ext cx="6323052" cy="6879303"/>
          </a:xfrm>
          <a:prstGeom prst="rect">
            <a:avLst/>
          </a:prstGeom>
          <a:noFill/>
          <a:ln>
            <a:noFill/>
          </a:ln>
        </p:spPr>
      </p:pic>
      <p:sp>
        <p:nvSpPr>
          <p:cNvPr id="15" name="Google Shape;15;p65"/>
          <p:cNvSpPr/>
          <p:nvPr/>
        </p:nvSpPr>
        <p:spPr>
          <a:xfrm>
            <a:off x="2" y="-21306"/>
            <a:ext cx="8445500" cy="6879307"/>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 name="Google Shape;16;p65"/>
          <p:cNvPicPr preferRelativeResize="0"/>
          <p:nvPr/>
        </p:nvPicPr>
        <p:blipFill rotWithShape="1">
          <a:blip r:embed="rId3">
            <a:alphaModFix/>
          </a:blip>
          <a:srcRect l="5325"/>
          <a:stretch/>
        </p:blipFill>
        <p:spPr>
          <a:xfrm>
            <a:off x="861750" y="692700"/>
            <a:ext cx="1828550" cy="734475"/>
          </a:xfrm>
          <a:prstGeom prst="rect">
            <a:avLst/>
          </a:prstGeom>
          <a:noFill/>
          <a:ln>
            <a:noFill/>
          </a:ln>
        </p:spPr>
      </p:pic>
      <p:sp>
        <p:nvSpPr>
          <p:cNvPr id="17" name="Google Shape;17;p65"/>
          <p:cNvSpPr txBox="1">
            <a:spLocks noGrp="1"/>
          </p:cNvSpPr>
          <p:nvPr>
            <p:ph type="subTitle" idx="1"/>
          </p:nvPr>
        </p:nvSpPr>
        <p:spPr>
          <a:xfrm>
            <a:off x="1266108" y="4509835"/>
            <a:ext cx="6270054" cy="111252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5"/>
          <p:cNvSpPr txBox="1">
            <a:spLocks noGrp="1"/>
          </p:cNvSpPr>
          <p:nvPr>
            <p:ph type="title"/>
          </p:nvPr>
        </p:nvSpPr>
        <p:spPr>
          <a:xfrm>
            <a:off x="1266106" y="1551753"/>
            <a:ext cx="5213937" cy="2794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Arial"/>
              <a:buNone/>
              <a:defRPr sz="36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 name="Google Shape;19;p65"/>
          <p:cNvPicPr preferRelativeResize="0"/>
          <p:nvPr/>
        </p:nvPicPr>
        <p:blipFill rotWithShape="1">
          <a:blip r:embed="rId4">
            <a:alphaModFix/>
          </a:blip>
          <a:srcRect/>
          <a:stretch/>
        </p:blipFill>
        <p:spPr>
          <a:xfrm>
            <a:off x="861751" y="5770202"/>
            <a:ext cx="1538549" cy="39624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ussentitel">
  <p:cSld name="Tussentitel">
    <p:spTree>
      <p:nvGrpSpPr>
        <p:cNvPr id="1" name="Shape 69"/>
        <p:cNvGrpSpPr/>
        <p:nvPr/>
      </p:nvGrpSpPr>
      <p:grpSpPr>
        <a:xfrm>
          <a:off x="0" y="0"/>
          <a:ext cx="0" cy="0"/>
          <a:chOff x="0" y="0"/>
          <a:chExt cx="0" cy="0"/>
        </a:xfrm>
      </p:grpSpPr>
      <p:sp>
        <p:nvSpPr>
          <p:cNvPr id="70" name="Google Shape;70;p75"/>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5"/>
          <p:cNvSpPr txBox="1">
            <a:spLocks noGrp="1"/>
          </p:cNvSpPr>
          <p:nvPr>
            <p:ph type="subTitle" idx="1"/>
          </p:nvPr>
        </p:nvSpPr>
        <p:spPr>
          <a:xfrm>
            <a:off x="2418656" y="4941168"/>
            <a:ext cx="9144000" cy="16557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79"/>
        <p:cNvGrpSpPr/>
        <p:nvPr/>
      </p:nvGrpSpPr>
      <p:grpSpPr>
        <a:xfrm>
          <a:off x="0" y="0"/>
          <a:ext cx="0" cy="0"/>
          <a:chOff x="0" y="0"/>
          <a:chExt cx="0" cy="0"/>
        </a:xfrm>
      </p:grpSpPr>
      <p:sp>
        <p:nvSpPr>
          <p:cNvPr id="80" name="Google Shape;80;p77"/>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7"/>
          <p:cNvSpPr txBox="1">
            <a:spLocks noGrp="1"/>
          </p:cNvSpPr>
          <p:nvPr>
            <p:ph type="ftr" idx="11"/>
          </p:nvPr>
        </p:nvSpPr>
        <p:spPr>
          <a:xfrm>
            <a:off x="591570" y="6605192"/>
            <a:ext cx="7488000" cy="1769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77"/>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83" name="Google Shape;83;p77"/>
          <p:cNvSpPr txBox="1">
            <a:spLocks noGrp="1"/>
          </p:cNvSpPr>
          <p:nvPr>
            <p:ph type="dt" idx="10"/>
          </p:nvPr>
        </p:nvSpPr>
        <p:spPr>
          <a:xfrm>
            <a:off x="8079572" y="6603110"/>
            <a:ext cx="3524748" cy="174732"/>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houd met bijschrift">
  <p:cSld name="Inhoud met bijschrift">
    <p:spTree>
      <p:nvGrpSpPr>
        <p:cNvPr id="1" name="Shape 84"/>
        <p:cNvGrpSpPr/>
        <p:nvPr/>
      </p:nvGrpSpPr>
      <p:grpSpPr>
        <a:xfrm>
          <a:off x="0" y="0"/>
          <a:ext cx="0" cy="0"/>
          <a:chOff x="0" y="0"/>
          <a:chExt cx="0" cy="0"/>
        </a:xfrm>
      </p:grpSpPr>
      <p:sp>
        <p:nvSpPr>
          <p:cNvPr id="85" name="Google Shape;85;p78"/>
          <p:cNvSpPr txBox="1">
            <a:spLocks noGrp="1"/>
          </p:cNvSpPr>
          <p:nvPr>
            <p:ph type="title"/>
          </p:nvPr>
        </p:nvSpPr>
        <p:spPr>
          <a:xfrm>
            <a:off x="815414" y="365129"/>
            <a:ext cx="372163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2400"/>
              <a:buFont typeface="Arial"/>
              <a:buNone/>
              <a:defRPr sz="24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78"/>
          <p:cNvSpPr txBox="1">
            <a:spLocks noGrp="1"/>
          </p:cNvSpPr>
          <p:nvPr>
            <p:ph type="body" idx="1"/>
          </p:nvPr>
        </p:nvSpPr>
        <p:spPr>
          <a:xfrm>
            <a:off x="815414" y="5892602"/>
            <a:ext cx="3721630" cy="58194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SzPts val="1400"/>
              <a:buFont typeface="Arial"/>
              <a:buNone/>
              <a:defRPr sz="1400">
                <a:latin typeface="Arial"/>
                <a:ea typeface="Arial"/>
                <a:cs typeface="Arial"/>
                <a:sym typeface="Arial"/>
              </a:defRPr>
            </a:lvl1pPr>
            <a:lvl2pPr marL="914400" lvl="1" indent="-228600" algn="l">
              <a:lnSpc>
                <a:spcPct val="100000"/>
              </a:lnSpc>
              <a:spcBef>
                <a:spcPts val="300"/>
              </a:spcBef>
              <a:spcAft>
                <a:spcPts val="0"/>
              </a:spcAft>
              <a:buClr>
                <a:schemeClr val="dk1"/>
              </a:buClr>
              <a:buSzPts val="1400"/>
              <a:buFont typeface="Calibri"/>
              <a:buNone/>
              <a:defRPr sz="1400"/>
            </a:lvl2pPr>
            <a:lvl3pPr marL="1371600" lvl="2" indent="-228600" algn="l">
              <a:lnSpc>
                <a:spcPct val="100000"/>
              </a:lnSpc>
              <a:spcBef>
                <a:spcPts val="300"/>
              </a:spcBef>
              <a:spcAft>
                <a:spcPts val="0"/>
              </a:spcAft>
              <a:buClr>
                <a:schemeClr val="dk1"/>
              </a:buClr>
              <a:buSzPts val="1400"/>
              <a:buFont typeface="Calibri"/>
              <a:buNone/>
              <a:defRPr sz="1400"/>
            </a:lvl3pPr>
            <a:lvl4pPr marL="1828800" lvl="3" indent="-228600" algn="l">
              <a:lnSpc>
                <a:spcPct val="100000"/>
              </a:lnSpc>
              <a:spcBef>
                <a:spcPts val="300"/>
              </a:spcBef>
              <a:spcAft>
                <a:spcPts val="0"/>
              </a:spcAft>
              <a:buClr>
                <a:schemeClr val="dk1"/>
              </a:buClr>
              <a:buSzPts val="1400"/>
              <a:buFont typeface="Calibri"/>
              <a:buNone/>
              <a:defRPr sz="1400"/>
            </a:lvl4pPr>
            <a:lvl5pPr marL="2286000" lvl="4" indent="-228600" algn="l">
              <a:lnSpc>
                <a:spcPct val="100000"/>
              </a:lnSpc>
              <a:spcBef>
                <a:spcPts val="3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8"/>
          <p:cNvSpPr txBox="1">
            <a:spLocks noGrp="1"/>
          </p:cNvSpPr>
          <p:nvPr>
            <p:ph type="body" idx="2"/>
          </p:nvPr>
        </p:nvSpPr>
        <p:spPr>
          <a:xfrm>
            <a:off x="4729317" y="365126"/>
            <a:ext cx="6624484" cy="6109416"/>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700"/>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700"/>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700"/>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700"/>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78"/>
          <p:cNvSpPr txBox="1">
            <a:spLocks noGrp="1"/>
          </p:cNvSpPr>
          <p:nvPr>
            <p:ph type="ftr" idx="11"/>
          </p:nvPr>
        </p:nvSpPr>
        <p:spPr>
          <a:xfrm>
            <a:off x="591570" y="6605192"/>
            <a:ext cx="7488000" cy="1769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Google Shape;89;p78"/>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90" name="Google Shape;90;p78"/>
          <p:cNvSpPr txBox="1">
            <a:spLocks noGrp="1"/>
          </p:cNvSpPr>
          <p:nvPr>
            <p:ph type="dt" idx="10"/>
          </p:nvPr>
        </p:nvSpPr>
        <p:spPr>
          <a:xfrm>
            <a:off x="8079572" y="6603110"/>
            <a:ext cx="3524748" cy="174732"/>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91"/>
        <p:cNvGrpSpPr/>
        <p:nvPr/>
      </p:nvGrpSpPr>
      <p:grpSpPr>
        <a:xfrm>
          <a:off x="0" y="0"/>
          <a:ext cx="0" cy="0"/>
          <a:chOff x="0" y="0"/>
          <a:chExt cx="0" cy="0"/>
        </a:xfrm>
      </p:grpSpPr>
      <p:sp>
        <p:nvSpPr>
          <p:cNvPr id="92" name="Google Shape;92;p79"/>
          <p:cNvSpPr txBox="1">
            <a:spLocks noGrp="1"/>
          </p:cNvSpPr>
          <p:nvPr>
            <p:ph type="body" idx="1"/>
          </p:nvPr>
        </p:nvSpPr>
        <p:spPr>
          <a:xfrm>
            <a:off x="1763045" y="5817249"/>
            <a:ext cx="8570660" cy="58194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00"/>
              </a:spcBef>
              <a:spcAft>
                <a:spcPts val="0"/>
              </a:spcAft>
              <a:buSzPts val="1400"/>
              <a:buFont typeface="Arial"/>
              <a:buNone/>
              <a:defRPr sz="1400">
                <a:latin typeface="Arial"/>
                <a:ea typeface="Arial"/>
                <a:cs typeface="Arial"/>
                <a:sym typeface="Arial"/>
              </a:defRPr>
            </a:lvl1pPr>
            <a:lvl2pPr marL="914400" lvl="1" indent="-228600" algn="l">
              <a:lnSpc>
                <a:spcPct val="100000"/>
              </a:lnSpc>
              <a:spcBef>
                <a:spcPts val="300"/>
              </a:spcBef>
              <a:spcAft>
                <a:spcPts val="0"/>
              </a:spcAft>
              <a:buClr>
                <a:schemeClr val="dk1"/>
              </a:buClr>
              <a:buSzPts val="1400"/>
              <a:buFont typeface="Calibri"/>
              <a:buNone/>
              <a:defRPr sz="1400"/>
            </a:lvl2pPr>
            <a:lvl3pPr marL="1371600" lvl="2" indent="-228600" algn="l">
              <a:lnSpc>
                <a:spcPct val="100000"/>
              </a:lnSpc>
              <a:spcBef>
                <a:spcPts val="300"/>
              </a:spcBef>
              <a:spcAft>
                <a:spcPts val="0"/>
              </a:spcAft>
              <a:buClr>
                <a:schemeClr val="dk1"/>
              </a:buClr>
              <a:buSzPts val="1400"/>
              <a:buFont typeface="Calibri"/>
              <a:buNone/>
              <a:defRPr sz="1400"/>
            </a:lvl3pPr>
            <a:lvl4pPr marL="1828800" lvl="3" indent="-228600" algn="l">
              <a:lnSpc>
                <a:spcPct val="100000"/>
              </a:lnSpc>
              <a:spcBef>
                <a:spcPts val="300"/>
              </a:spcBef>
              <a:spcAft>
                <a:spcPts val="0"/>
              </a:spcAft>
              <a:buClr>
                <a:schemeClr val="dk1"/>
              </a:buClr>
              <a:buSzPts val="1400"/>
              <a:buFont typeface="Calibri"/>
              <a:buNone/>
              <a:defRPr sz="1400"/>
            </a:lvl4pPr>
            <a:lvl5pPr marL="2286000" lvl="4" indent="-228600" algn="l">
              <a:lnSpc>
                <a:spcPct val="100000"/>
              </a:lnSpc>
              <a:spcBef>
                <a:spcPts val="3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79"/>
          <p:cNvSpPr>
            <a:spLocks noGrp="1"/>
          </p:cNvSpPr>
          <p:nvPr>
            <p:ph type="pic" idx="2"/>
          </p:nvPr>
        </p:nvSpPr>
        <p:spPr>
          <a:xfrm>
            <a:off x="1763042" y="1499129"/>
            <a:ext cx="8570661" cy="416846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R="0" lvl="2"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R="0" lvl="3"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 name="Google Shape;94;p79"/>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79"/>
          <p:cNvSpPr txBox="1">
            <a:spLocks noGrp="1"/>
          </p:cNvSpPr>
          <p:nvPr>
            <p:ph type="ftr" idx="11"/>
          </p:nvPr>
        </p:nvSpPr>
        <p:spPr>
          <a:xfrm>
            <a:off x="591570" y="6605192"/>
            <a:ext cx="7488000" cy="1769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Google Shape;96;p79"/>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97" name="Google Shape;97;p79"/>
          <p:cNvSpPr txBox="1">
            <a:spLocks noGrp="1"/>
          </p:cNvSpPr>
          <p:nvPr>
            <p:ph type="dt" idx="10"/>
          </p:nvPr>
        </p:nvSpPr>
        <p:spPr>
          <a:xfrm>
            <a:off x="8079572" y="6603110"/>
            <a:ext cx="3524748" cy="174732"/>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eldia">
  <p:cSld name="1_Titeldia">
    <p:spTree>
      <p:nvGrpSpPr>
        <p:cNvPr id="1" name="Shape 98"/>
        <p:cNvGrpSpPr/>
        <p:nvPr/>
      </p:nvGrpSpPr>
      <p:grpSpPr>
        <a:xfrm>
          <a:off x="0" y="0"/>
          <a:ext cx="0" cy="0"/>
          <a:chOff x="0" y="0"/>
          <a:chExt cx="0" cy="0"/>
        </a:xfrm>
      </p:grpSpPr>
      <p:grpSp>
        <p:nvGrpSpPr>
          <p:cNvPr id="99" name="Google Shape;99;g7dd0ccb90a_0_763"/>
          <p:cNvGrpSpPr/>
          <p:nvPr/>
        </p:nvGrpSpPr>
        <p:grpSpPr>
          <a:xfrm>
            <a:off x="383990" y="288000"/>
            <a:ext cx="11404515" cy="6265500"/>
            <a:chOff x="288000" y="288000"/>
            <a:chExt cx="8553600" cy="6265500"/>
          </a:xfrm>
        </p:grpSpPr>
        <p:sp>
          <p:nvSpPr>
            <p:cNvPr id="100" name="Google Shape;100;g7dd0ccb90a_0_763"/>
            <p:cNvSpPr/>
            <p:nvPr/>
          </p:nvSpPr>
          <p:spPr>
            <a:xfrm>
              <a:off x="288000" y="288000"/>
              <a:ext cx="6768000" cy="6265500"/>
            </a:xfrm>
            <a:prstGeom prst="rect">
              <a:avLst/>
            </a:prstGeom>
            <a:solidFill>
              <a:srgbClr val="2B979D"/>
            </a:solidFill>
            <a:ln w="9525" cap="flat" cmpd="sng">
              <a:solidFill>
                <a:srgbClr val="2B979D"/>
              </a:solidFill>
              <a:prstDash val="solid"/>
              <a:round/>
              <a:headEnd type="none" w="sm" len="sm"/>
              <a:tailEnd type="none" w="sm" len="sm"/>
            </a:ln>
            <a:effectLst>
              <a:outerShdw blurRad="381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 name="Google Shape;101;g7dd0ccb90a_0_763"/>
            <p:cNvSpPr/>
            <p:nvPr/>
          </p:nvSpPr>
          <p:spPr>
            <a:xfrm>
              <a:off x="7056000" y="288000"/>
              <a:ext cx="1785600" cy="6264000"/>
            </a:xfrm>
            <a:prstGeom prst="rtTriangle">
              <a:avLst/>
            </a:prstGeom>
            <a:solidFill>
              <a:srgbClr val="2B979D"/>
            </a:solidFill>
            <a:ln w="9525" cap="flat" cmpd="sng">
              <a:solidFill>
                <a:srgbClr val="2B979D"/>
              </a:solidFill>
              <a:prstDash val="solid"/>
              <a:round/>
              <a:headEnd type="none" w="sm" len="sm"/>
              <a:tailEnd type="none" w="sm" len="sm"/>
            </a:ln>
            <a:effectLst>
              <a:outerShdw blurRad="381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02" name="Google Shape;102;g7dd0ccb90a_0_763"/>
          <p:cNvSpPr txBox="1">
            <a:spLocks noGrp="1"/>
          </p:cNvSpPr>
          <p:nvPr>
            <p:ph type="ctrTitle"/>
          </p:nvPr>
        </p:nvSpPr>
        <p:spPr>
          <a:xfrm>
            <a:off x="3072000" y="2520000"/>
            <a:ext cx="7122900" cy="1579800"/>
          </a:xfrm>
          <a:prstGeom prst="rect">
            <a:avLst/>
          </a:prstGeom>
          <a:noFill/>
          <a:ln>
            <a:noFill/>
          </a:ln>
        </p:spPr>
        <p:txBody>
          <a:bodyPr spcFirstLastPara="1" wrap="square" lIns="45700" tIns="45700" rIns="45700" bIns="45700" anchor="b" anchorCtr="0">
            <a:noAutofit/>
          </a:bodyPr>
          <a:lstStyle>
            <a:lvl1pPr lvl="0" algn="l">
              <a:lnSpc>
                <a:spcPct val="100000"/>
              </a:lnSpc>
              <a:spcBef>
                <a:spcPts val="0"/>
              </a:spcBef>
              <a:spcAft>
                <a:spcPts val="0"/>
              </a:spcAft>
              <a:buSzPts val="3200"/>
              <a:buNone/>
              <a:defRPr sz="54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g7dd0ccb90a_0_763"/>
          <p:cNvSpPr txBox="1">
            <a:spLocks noGrp="1"/>
          </p:cNvSpPr>
          <p:nvPr>
            <p:ph type="subTitle" idx="1"/>
          </p:nvPr>
        </p:nvSpPr>
        <p:spPr>
          <a:xfrm>
            <a:off x="3072000" y="4174702"/>
            <a:ext cx="7139700" cy="1053600"/>
          </a:xfrm>
          <a:prstGeom prst="rect">
            <a:avLst/>
          </a:prstGeom>
          <a:noFill/>
          <a:ln>
            <a:noFill/>
          </a:ln>
        </p:spPr>
        <p:txBody>
          <a:bodyPr spcFirstLastPara="1" wrap="square" lIns="45700" tIns="45700" rIns="45700" bIns="0" anchor="t" anchorCtr="0">
            <a:noAutofit/>
          </a:bodyPr>
          <a:lstStyle>
            <a:lvl1pPr lvl="0" algn="l">
              <a:lnSpc>
                <a:spcPct val="111392"/>
              </a:lnSpc>
              <a:spcBef>
                <a:spcPts val="700"/>
              </a:spcBef>
              <a:spcAft>
                <a:spcPts val="0"/>
              </a:spcAft>
              <a:buSzPts val="1580"/>
              <a:buNone/>
              <a:defRPr sz="1580"/>
            </a:lvl1pPr>
            <a:lvl2pPr lvl="1" algn="ctr">
              <a:lnSpc>
                <a:spcPct val="100000"/>
              </a:lnSpc>
              <a:spcBef>
                <a:spcPts val="700"/>
              </a:spcBef>
              <a:spcAft>
                <a:spcPts val="0"/>
              </a:spcAft>
              <a:buSzPts val="2000"/>
              <a:buNone/>
              <a:defRPr sz="2000"/>
            </a:lvl2pPr>
            <a:lvl3pPr lvl="2" algn="ctr">
              <a:lnSpc>
                <a:spcPct val="100000"/>
              </a:lnSpc>
              <a:spcBef>
                <a:spcPts val="700"/>
              </a:spcBef>
              <a:spcAft>
                <a:spcPts val="0"/>
              </a:spcAft>
              <a:buSzPts val="1800"/>
              <a:buNone/>
              <a:defRPr sz="1800"/>
            </a:lvl3pPr>
            <a:lvl4pPr lvl="3" algn="ctr">
              <a:lnSpc>
                <a:spcPct val="100000"/>
              </a:lnSpc>
              <a:spcBef>
                <a:spcPts val="700"/>
              </a:spcBef>
              <a:spcAft>
                <a:spcPts val="0"/>
              </a:spcAft>
              <a:buSzPts val="1600"/>
              <a:buNone/>
              <a:defRPr sz="1600"/>
            </a:lvl4pPr>
            <a:lvl5pPr lvl="4" algn="ctr">
              <a:lnSpc>
                <a:spcPct val="100000"/>
              </a:lnSpc>
              <a:spcBef>
                <a:spcPts val="700"/>
              </a:spcBef>
              <a:spcAft>
                <a:spcPts val="0"/>
              </a:spcAft>
              <a:buSzPts val="1600"/>
              <a:buNone/>
              <a:defRPr sz="1600"/>
            </a:lvl5pPr>
            <a:lvl6pPr lvl="5" algn="ctr">
              <a:lnSpc>
                <a:spcPct val="90000"/>
              </a:lnSpc>
              <a:spcBef>
                <a:spcPts val="700"/>
              </a:spcBef>
              <a:spcAft>
                <a:spcPts val="0"/>
              </a:spcAft>
              <a:buSzPts val="1600"/>
              <a:buNone/>
              <a:defRPr sz="1600"/>
            </a:lvl6pPr>
            <a:lvl7pPr lvl="6" algn="ctr">
              <a:lnSpc>
                <a:spcPct val="90000"/>
              </a:lnSpc>
              <a:spcBef>
                <a:spcPts val="700"/>
              </a:spcBef>
              <a:spcAft>
                <a:spcPts val="0"/>
              </a:spcAft>
              <a:buSzPts val="1600"/>
              <a:buNone/>
              <a:defRPr sz="1600"/>
            </a:lvl7pPr>
            <a:lvl8pPr lvl="7" algn="ctr">
              <a:lnSpc>
                <a:spcPct val="90000"/>
              </a:lnSpc>
              <a:spcBef>
                <a:spcPts val="700"/>
              </a:spcBef>
              <a:spcAft>
                <a:spcPts val="0"/>
              </a:spcAft>
              <a:buSzPts val="1600"/>
              <a:buNone/>
              <a:defRPr sz="1600"/>
            </a:lvl8pPr>
            <a:lvl9pPr lvl="8" algn="ctr">
              <a:lnSpc>
                <a:spcPct val="90000"/>
              </a:lnSpc>
              <a:spcBef>
                <a:spcPts val="700"/>
              </a:spcBef>
              <a:spcAft>
                <a:spcPts val="0"/>
              </a:spcAft>
              <a:buSzPts val="1600"/>
              <a:buNone/>
              <a:defRPr sz="1600"/>
            </a:lvl9pPr>
          </a:lstStyle>
          <a:p>
            <a:endParaRPr/>
          </a:p>
        </p:txBody>
      </p:sp>
      <p:sp>
        <p:nvSpPr>
          <p:cNvPr id="104" name="Google Shape;104;g7dd0ccb90a_0_763"/>
          <p:cNvSpPr txBox="1">
            <a:spLocks noGrp="1"/>
          </p:cNvSpPr>
          <p:nvPr>
            <p:ph type="body" idx="2"/>
          </p:nvPr>
        </p:nvSpPr>
        <p:spPr>
          <a:xfrm>
            <a:off x="672001" y="6044105"/>
            <a:ext cx="6364500" cy="352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700"/>
              </a:spcBef>
              <a:spcAft>
                <a:spcPts val="0"/>
              </a:spcAft>
              <a:buSzPts val="1700"/>
              <a:buFont typeface="Arial"/>
              <a:buNone/>
              <a:defRPr sz="1700">
                <a:latin typeface="Arial"/>
                <a:ea typeface="Arial"/>
                <a:cs typeface="Arial"/>
                <a:sym typeface="Arial"/>
              </a:defRPr>
            </a:lvl1pPr>
            <a:lvl2pPr marL="914400" lvl="1" indent="-342900" algn="l">
              <a:lnSpc>
                <a:spcPct val="100000"/>
              </a:lnSpc>
              <a:spcBef>
                <a:spcPts val="700"/>
              </a:spcBef>
              <a:spcAft>
                <a:spcPts val="0"/>
              </a:spcAft>
              <a:buSzPts val="1800"/>
              <a:buChar char="▪"/>
              <a:defRPr/>
            </a:lvl2pPr>
            <a:lvl3pPr marL="1371600" lvl="2" indent="-342900" algn="l">
              <a:lnSpc>
                <a:spcPct val="100000"/>
              </a:lnSpc>
              <a:spcBef>
                <a:spcPts val="700"/>
              </a:spcBef>
              <a:spcAft>
                <a:spcPts val="0"/>
              </a:spcAft>
              <a:buSzPts val="1800"/>
              <a:buChar char="&gt;"/>
              <a:defRPr/>
            </a:lvl3pPr>
            <a:lvl4pPr marL="1828800" lvl="3" indent="-342900" algn="l">
              <a:lnSpc>
                <a:spcPct val="100000"/>
              </a:lnSpc>
              <a:spcBef>
                <a:spcPts val="700"/>
              </a:spcBef>
              <a:spcAft>
                <a:spcPts val="0"/>
              </a:spcAft>
              <a:buSzPts val="1800"/>
              <a:buChar char="▪"/>
              <a:defRPr/>
            </a:lvl4pPr>
            <a:lvl5pPr marL="2286000" lvl="4" indent="-431800" algn="l">
              <a:lnSpc>
                <a:spcPct val="100000"/>
              </a:lnSpc>
              <a:spcBef>
                <a:spcPts val="700"/>
              </a:spcBef>
              <a:spcAft>
                <a:spcPts val="0"/>
              </a:spcAft>
              <a:buSzPts val="3200"/>
              <a:buChar char="&gt;"/>
              <a:defRPr>
                <a:latin typeface="Arial"/>
                <a:ea typeface="Arial"/>
                <a:cs typeface="Arial"/>
                <a:sym typeface="Arial"/>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pic>
        <p:nvPicPr>
          <p:cNvPr id="105" name="Google Shape;105;g7dd0ccb90a_0_763"/>
          <p:cNvPicPr preferRelativeResize="0"/>
          <p:nvPr/>
        </p:nvPicPr>
        <p:blipFill rotWithShape="1">
          <a:blip r:embed="rId2">
            <a:alphaModFix/>
          </a:blip>
          <a:srcRect/>
          <a:stretch/>
        </p:blipFill>
        <p:spPr>
          <a:xfrm>
            <a:off x="768661" y="576000"/>
            <a:ext cx="1696335" cy="720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 en object 1" type="obj">
  <p:cSld name="OBJECT">
    <p:spTree>
      <p:nvGrpSpPr>
        <p:cNvPr id="1" name="Shape 106"/>
        <p:cNvGrpSpPr/>
        <p:nvPr/>
      </p:nvGrpSpPr>
      <p:grpSpPr>
        <a:xfrm>
          <a:off x="0" y="0"/>
          <a:ext cx="0" cy="0"/>
          <a:chOff x="0" y="0"/>
          <a:chExt cx="0" cy="0"/>
        </a:xfrm>
      </p:grpSpPr>
      <p:sp>
        <p:nvSpPr>
          <p:cNvPr id="107" name="Google Shape;107;g7dd0ccb90a_0_7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g7dd0ccb90a_0_77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gt;"/>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gt;"/>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9" name="Google Shape;109;g7dd0ccb90a_0_776"/>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g7dd0ccb90a_0_776"/>
          <p:cNvSpPr txBox="1">
            <a:spLocks noGrp="1"/>
          </p:cNvSpPr>
          <p:nvPr>
            <p:ph type="ftr" idx="11"/>
          </p:nvPr>
        </p:nvSpPr>
        <p:spPr>
          <a:xfrm>
            <a:off x="4038600" y="6356351"/>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g7dd0ccb90a_0_776"/>
          <p:cNvSpPr txBox="1">
            <a:spLocks noGrp="1"/>
          </p:cNvSpPr>
          <p:nvPr>
            <p:ph type="sldNum" idx="12"/>
          </p:nvPr>
        </p:nvSpPr>
        <p:spPr>
          <a:xfrm>
            <a:off x="8610600" y="6356351"/>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Leeg">
  <p:cSld name="1_Leeg">
    <p:spTree>
      <p:nvGrpSpPr>
        <p:cNvPr id="1" name="Shape 112"/>
        <p:cNvGrpSpPr/>
        <p:nvPr/>
      </p:nvGrpSpPr>
      <p:grpSpPr>
        <a:xfrm>
          <a:off x="0" y="0"/>
          <a:ext cx="0" cy="0"/>
          <a:chOff x="0" y="0"/>
          <a:chExt cx="0" cy="0"/>
        </a:xfrm>
      </p:grpSpPr>
      <p:sp>
        <p:nvSpPr>
          <p:cNvPr id="113" name="Google Shape;113;g7dd0ccb90a_0_782"/>
          <p:cNvSpPr txBox="1">
            <a:spLocks noGrp="1"/>
          </p:cNvSpPr>
          <p:nvPr>
            <p:ph type="sldNum" idx="12"/>
          </p:nvPr>
        </p:nvSpPr>
        <p:spPr>
          <a:xfrm>
            <a:off x="9168019" y="6336000"/>
            <a:ext cx="2855700" cy="365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BE"/>
              <a:t>3/02/2020 </a:t>
            </a:r>
            <a:r>
              <a:rPr lang="nl-BE" b="1"/>
              <a:t>│</a:t>
            </a:r>
            <a:fld id="{00000000-1234-1234-1234-123412341234}" type="slidenum">
              <a:rPr lang="nl-BE"/>
              <a:t>‹#›</a:t>
            </a:fld>
            <a:endParaRPr/>
          </a:p>
        </p:txBody>
      </p:sp>
      <p:sp>
        <p:nvSpPr>
          <p:cNvPr id="114" name="Google Shape;114;g7dd0ccb90a_0_782"/>
          <p:cNvSpPr txBox="1">
            <a:spLocks noGrp="1"/>
          </p:cNvSpPr>
          <p:nvPr>
            <p:ph type="title"/>
          </p:nvPr>
        </p:nvSpPr>
        <p:spPr>
          <a:xfrm>
            <a:off x="1728000" y="756000"/>
            <a:ext cx="9888000" cy="11160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SzPts val="32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g7dd0ccb90a_0_782"/>
          <p:cNvSpPr txBox="1">
            <a:spLocks noGrp="1"/>
          </p:cNvSpPr>
          <p:nvPr>
            <p:ph type="body" idx="1"/>
          </p:nvPr>
        </p:nvSpPr>
        <p:spPr>
          <a:xfrm>
            <a:off x="1728000" y="1915200"/>
            <a:ext cx="9888000" cy="3672000"/>
          </a:xfrm>
          <a:prstGeom prst="rect">
            <a:avLst/>
          </a:prstGeom>
          <a:noFill/>
          <a:ln>
            <a:noFill/>
          </a:ln>
        </p:spPr>
        <p:txBody>
          <a:bodyPr spcFirstLastPara="1" wrap="square" lIns="45700" tIns="45700" rIns="45700" bIns="0" anchor="t" anchorCtr="0">
            <a:noAutofit/>
          </a:bodyPr>
          <a:lstStyle>
            <a:lvl1pPr marL="457200" lvl="0" indent="-368300" algn="l">
              <a:lnSpc>
                <a:spcPct val="90000"/>
              </a:lnSpc>
              <a:spcBef>
                <a:spcPts val="700"/>
              </a:spcBef>
              <a:spcAft>
                <a:spcPts val="0"/>
              </a:spcAft>
              <a:buSzPts val="2200"/>
              <a:buFont typeface="Arial"/>
              <a:buChar char="•"/>
              <a:defRPr sz="2200">
                <a:latin typeface="Arial"/>
                <a:ea typeface="Arial"/>
                <a:cs typeface="Arial"/>
                <a:sym typeface="Arial"/>
              </a:defRPr>
            </a:lvl1pPr>
            <a:lvl2pPr marL="914400" lvl="1" indent="-333375" algn="l">
              <a:lnSpc>
                <a:spcPct val="90000"/>
              </a:lnSpc>
              <a:spcBef>
                <a:spcPts val="700"/>
              </a:spcBef>
              <a:spcAft>
                <a:spcPts val="0"/>
              </a:spcAft>
              <a:buClr>
                <a:srgbClr val="7F7F7F"/>
              </a:buClr>
              <a:buSzPts val="1650"/>
              <a:buFont typeface="Arial"/>
              <a:buChar char="•"/>
              <a:defRPr sz="2200">
                <a:solidFill>
                  <a:srgbClr val="7F7F7F"/>
                </a:solidFill>
                <a:latin typeface="Arial"/>
                <a:ea typeface="Arial"/>
                <a:cs typeface="Arial"/>
                <a:sym typeface="Arial"/>
              </a:defRPr>
            </a:lvl2pPr>
            <a:lvl3pPr marL="1371600" lvl="2" indent="-401319" algn="l">
              <a:lnSpc>
                <a:spcPct val="90000"/>
              </a:lnSpc>
              <a:spcBef>
                <a:spcPts val="700"/>
              </a:spcBef>
              <a:spcAft>
                <a:spcPts val="0"/>
              </a:spcAft>
              <a:buSzPts val="2720"/>
              <a:buChar char="&gt;"/>
              <a:defRPr>
                <a:latin typeface="Arial"/>
                <a:ea typeface="Arial"/>
                <a:cs typeface="Arial"/>
                <a:sym typeface="Arial"/>
              </a:defRPr>
            </a:lvl3pPr>
            <a:lvl4pPr marL="1828800" lvl="3" indent="-431800" algn="l">
              <a:lnSpc>
                <a:spcPct val="90000"/>
              </a:lnSpc>
              <a:spcBef>
                <a:spcPts val="700"/>
              </a:spcBef>
              <a:spcAft>
                <a:spcPts val="0"/>
              </a:spcAft>
              <a:buSzPts val="3200"/>
              <a:buChar char="▪"/>
              <a:defRPr>
                <a:latin typeface="Arial"/>
                <a:ea typeface="Arial"/>
                <a:cs typeface="Arial"/>
                <a:sym typeface="Arial"/>
              </a:defRPr>
            </a:lvl4pPr>
            <a:lvl5pPr marL="2286000" lvl="4" indent="-431800" algn="l">
              <a:lnSpc>
                <a:spcPct val="90000"/>
              </a:lnSpc>
              <a:spcBef>
                <a:spcPts val="700"/>
              </a:spcBef>
              <a:spcAft>
                <a:spcPts val="0"/>
              </a:spcAft>
              <a:buSzPts val="3200"/>
              <a:buChar char="&gt;"/>
              <a:defRPr>
                <a:latin typeface="Arial"/>
                <a:ea typeface="Arial"/>
                <a:cs typeface="Arial"/>
                <a:sym typeface="Arial"/>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Program Slide_Vlaanderen Verbonden">
  <p:cSld name="6_Program Slide_Vlaanderen Verbonden">
    <p:spTree>
      <p:nvGrpSpPr>
        <p:cNvPr id="1" name="Shape 116"/>
        <p:cNvGrpSpPr/>
        <p:nvPr/>
      </p:nvGrpSpPr>
      <p:grpSpPr>
        <a:xfrm>
          <a:off x="0" y="0"/>
          <a:ext cx="0" cy="0"/>
          <a:chOff x="0" y="0"/>
          <a:chExt cx="0" cy="0"/>
        </a:xfrm>
      </p:grpSpPr>
      <p:sp>
        <p:nvSpPr>
          <p:cNvPr id="117" name="Google Shape;117;g7dd0ccb90a_0_787"/>
          <p:cNvSpPr txBox="1"/>
          <p:nvPr/>
        </p:nvSpPr>
        <p:spPr>
          <a:xfrm>
            <a:off x="1914771" y="1240869"/>
            <a:ext cx="7026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8" name="Google Shape;118;g7dd0ccb90a_0_787"/>
          <p:cNvSpPr txBox="1">
            <a:spLocks noGrp="1"/>
          </p:cNvSpPr>
          <p:nvPr>
            <p:ph type="ftr" idx="11"/>
          </p:nvPr>
        </p:nvSpPr>
        <p:spPr>
          <a:xfrm>
            <a:off x="0" y="6490671"/>
            <a:ext cx="6096000" cy="366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9" name="Google Shape;119;g7dd0ccb90a_0_787"/>
          <p:cNvSpPr txBox="1">
            <a:spLocks noGrp="1"/>
          </p:cNvSpPr>
          <p:nvPr>
            <p:ph type="body" idx="1"/>
          </p:nvPr>
        </p:nvSpPr>
        <p:spPr>
          <a:xfrm>
            <a:off x="1970545" y="431431"/>
            <a:ext cx="9833100" cy="78810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1pPr>
            <a:lvl2pPr marL="914400" lvl="1"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2pPr>
            <a:lvl3pPr marL="1371600" lvl="2"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3pPr>
            <a:lvl4pPr marL="1828800" lvl="3"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4pPr>
            <a:lvl5pPr marL="2286000" lvl="4" indent="-228600" algn="l">
              <a:lnSpc>
                <a:spcPct val="100000"/>
              </a:lnSpc>
              <a:spcBef>
                <a:spcPts val="70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
        <p:nvSpPr>
          <p:cNvPr id="120" name="Google Shape;120;g7dd0ccb90a_0_787"/>
          <p:cNvSpPr txBox="1">
            <a:spLocks noGrp="1"/>
          </p:cNvSpPr>
          <p:nvPr>
            <p:ph type="body" idx="2"/>
          </p:nvPr>
        </p:nvSpPr>
        <p:spPr>
          <a:xfrm>
            <a:off x="1970545" y="1405082"/>
            <a:ext cx="9833100" cy="36630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1pPr>
            <a:lvl2pPr marL="914400" lvl="1"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2pPr>
            <a:lvl3pPr marL="1371600" lvl="2"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3pPr>
            <a:lvl4pPr marL="1828800" lvl="3"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4pPr>
            <a:lvl5pPr marL="2286000" lvl="4" indent="-228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
        <p:nvSpPr>
          <p:cNvPr id="121" name="Google Shape;121;g7dd0ccb90a_0_787"/>
          <p:cNvSpPr txBox="1">
            <a:spLocks noGrp="1"/>
          </p:cNvSpPr>
          <p:nvPr>
            <p:ph type="body" idx="3"/>
          </p:nvPr>
        </p:nvSpPr>
        <p:spPr>
          <a:xfrm>
            <a:off x="1970617" y="2022496"/>
            <a:ext cx="9832800" cy="353370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700"/>
              </a:spcBef>
              <a:spcAft>
                <a:spcPts val="0"/>
              </a:spcAft>
              <a:buSzPts val="1800"/>
              <a:buNone/>
              <a:defRPr/>
            </a:lvl1pPr>
            <a:lvl2pPr marL="914400" lvl="1" indent="-342900" algn="l">
              <a:lnSpc>
                <a:spcPct val="100000"/>
              </a:lnSpc>
              <a:spcBef>
                <a:spcPts val="700"/>
              </a:spcBef>
              <a:spcAft>
                <a:spcPts val="0"/>
              </a:spcAft>
              <a:buSzPts val="1800"/>
              <a:buChar char="▪"/>
              <a:defRPr/>
            </a:lvl2pPr>
            <a:lvl3pPr marL="1371600" lvl="2" indent="-342900" algn="l">
              <a:lnSpc>
                <a:spcPct val="100000"/>
              </a:lnSpc>
              <a:spcBef>
                <a:spcPts val="700"/>
              </a:spcBef>
              <a:spcAft>
                <a:spcPts val="0"/>
              </a:spcAft>
              <a:buSzPts val="1800"/>
              <a:buChar char="&gt;"/>
              <a:defRPr/>
            </a:lvl3pPr>
            <a:lvl4pPr marL="1828800" lvl="3" indent="-342900" algn="l">
              <a:lnSpc>
                <a:spcPct val="100000"/>
              </a:lnSpc>
              <a:spcBef>
                <a:spcPts val="700"/>
              </a:spcBef>
              <a:spcAft>
                <a:spcPts val="0"/>
              </a:spcAft>
              <a:buSzPts val="1800"/>
              <a:buChar char="▪"/>
              <a:defRPr/>
            </a:lvl4pPr>
            <a:lvl5pPr marL="2286000" lvl="4" indent="-342900" algn="l">
              <a:lnSpc>
                <a:spcPct val="100000"/>
              </a:lnSpc>
              <a:spcBef>
                <a:spcPts val="700"/>
              </a:spcBef>
              <a:spcAft>
                <a:spcPts val="0"/>
              </a:spcAft>
              <a:buSzPts val="1800"/>
              <a:buChar char="&gt;"/>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Program Slide_Vlaanderen Verbonden 1">
  <p:cSld name="6_Program Slide_Vlaanderen Verbonden_1">
    <p:spTree>
      <p:nvGrpSpPr>
        <p:cNvPr id="1" name="Shape 122"/>
        <p:cNvGrpSpPr/>
        <p:nvPr/>
      </p:nvGrpSpPr>
      <p:grpSpPr>
        <a:xfrm>
          <a:off x="0" y="0"/>
          <a:ext cx="0" cy="0"/>
          <a:chOff x="0" y="0"/>
          <a:chExt cx="0" cy="0"/>
        </a:xfrm>
      </p:grpSpPr>
      <p:sp>
        <p:nvSpPr>
          <p:cNvPr id="123" name="Google Shape;123;g7dd0ccb90a_0_793"/>
          <p:cNvSpPr txBox="1"/>
          <p:nvPr/>
        </p:nvSpPr>
        <p:spPr>
          <a:xfrm>
            <a:off x="1914771" y="1240869"/>
            <a:ext cx="7026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4" name="Google Shape;124;g7dd0ccb90a_0_793"/>
          <p:cNvSpPr txBox="1">
            <a:spLocks noGrp="1"/>
          </p:cNvSpPr>
          <p:nvPr>
            <p:ph type="ftr" idx="11"/>
          </p:nvPr>
        </p:nvSpPr>
        <p:spPr>
          <a:xfrm>
            <a:off x="0" y="6490671"/>
            <a:ext cx="6096000" cy="3663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g7dd0ccb90a_0_793"/>
          <p:cNvSpPr txBox="1">
            <a:spLocks noGrp="1"/>
          </p:cNvSpPr>
          <p:nvPr>
            <p:ph type="body" idx="1"/>
          </p:nvPr>
        </p:nvSpPr>
        <p:spPr>
          <a:xfrm>
            <a:off x="1970545" y="431431"/>
            <a:ext cx="9833100" cy="7881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196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g7dd0ccb90a_0_793"/>
          <p:cNvSpPr txBox="1">
            <a:spLocks noGrp="1"/>
          </p:cNvSpPr>
          <p:nvPr>
            <p:ph type="body" idx="2"/>
          </p:nvPr>
        </p:nvSpPr>
        <p:spPr>
          <a:xfrm>
            <a:off x="1970545" y="1405082"/>
            <a:ext cx="9833100" cy="3663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945"/>
              <a:buFont typeface="Arial"/>
              <a:buNone/>
              <a:defRPr sz="1350">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g7dd0ccb90a_0_793"/>
          <p:cNvSpPr txBox="1">
            <a:spLocks noGrp="1"/>
          </p:cNvSpPr>
          <p:nvPr>
            <p:ph type="body" idx="3"/>
          </p:nvPr>
        </p:nvSpPr>
        <p:spPr>
          <a:xfrm>
            <a:off x="1970617" y="2022496"/>
            <a:ext cx="9832800" cy="35337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620"/>
              <a:buNone/>
              <a:defRPr/>
            </a:lvl1pPr>
            <a:lvl2pPr marL="914400" lvl="1" indent="-308610" algn="l">
              <a:lnSpc>
                <a:spcPct val="90000"/>
              </a:lnSpc>
              <a:spcBef>
                <a:spcPts val="300"/>
              </a:spcBef>
              <a:spcAft>
                <a:spcPts val="0"/>
              </a:spcAft>
              <a:buClr>
                <a:srgbClr val="7F7F7F"/>
              </a:buClr>
              <a:buSzPts val="1260"/>
              <a:buChar char="▪"/>
              <a:defRPr/>
            </a:lvl2pPr>
            <a:lvl3pPr marL="1371600" lvl="2" indent="-331469" algn="l">
              <a:lnSpc>
                <a:spcPct val="90000"/>
              </a:lnSpc>
              <a:spcBef>
                <a:spcPts val="300"/>
              </a:spcBef>
              <a:spcAft>
                <a:spcPts val="0"/>
              </a:spcAft>
              <a:buClr>
                <a:schemeClr val="dk1"/>
              </a:buClr>
              <a:buSzPts val="1620"/>
              <a:buChar char="&gt;"/>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g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Vergelijking">
  <p:cSld name="Vergelijking">
    <p:spTree>
      <p:nvGrpSpPr>
        <p:cNvPr id="1" name="Shape 128"/>
        <p:cNvGrpSpPr/>
        <p:nvPr/>
      </p:nvGrpSpPr>
      <p:grpSpPr>
        <a:xfrm>
          <a:off x="0" y="0"/>
          <a:ext cx="0" cy="0"/>
          <a:chOff x="0" y="0"/>
          <a:chExt cx="0" cy="0"/>
        </a:xfrm>
      </p:grpSpPr>
      <p:sp>
        <p:nvSpPr>
          <p:cNvPr id="129" name="Google Shape;129;g7dd0ccb90a_0_799"/>
          <p:cNvSpPr txBox="1">
            <a:spLocks noGrp="1"/>
          </p:cNvSpPr>
          <p:nvPr>
            <p:ph type="title"/>
          </p:nvPr>
        </p:nvSpPr>
        <p:spPr>
          <a:xfrm>
            <a:off x="609600" y="256810"/>
            <a:ext cx="10972800" cy="1178700"/>
          </a:xfrm>
          <a:prstGeom prst="rect">
            <a:avLst/>
          </a:prstGeom>
          <a:noFill/>
          <a:ln>
            <a:noFill/>
          </a:ln>
        </p:spPr>
        <p:txBody>
          <a:bodyPr spcFirstLastPara="1" wrap="square" lIns="45700" tIns="45700" rIns="45700" bIns="45700" anchor="ctr" anchorCtr="0">
            <a:noAutofit/>
          </a:bodyPr>
          <a:lstStyle>
            <a:lvl1pPr lvl="0" algn="l">
              <a:lnSpc>
                <a:spcPct val="9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7dd0ccb90a_0_799"/>
          <p:cNvSpPr txBox="1">
            <a:spLocks noGrp="1"/>
          </p:cNvSpPr>
          <p:nvPr>
            <p:ph type="body" idx="1"/>
          </p:nvPr>
        </p:nvSpPr>
        <p:spPr>
          <a:xfrm>
            <a:off x="609600" y="1435465"/>
            <a:ext cx="5386800" cy="739500"/>
          </a:xfrm>
          <a:prstGeom prst="rect">
            <a:avLst/>
          </a:prstGeom>
          <a:noFill/>
          <a:ln>
            <a:noFill/>
          </a:ln>
        </p:spPr>
        <p:txBody>
          <a:bodyPr spcFirstLastPara="1" wrap="square" lIns="45700" tIns="45700" rIns="45700" bIns="45700" anchor="b" anchorCtr="0">
            <a:noAutofit/>
          </a:bodyPr>
          <a:lstStyle>
            <a:lvl1pPr marL="457200" lvl="0" indent="-228600" algn="l">
              <a:lnSpc>
                <a:spcPct val="100000"/>
              </a:lnSpc>
              <a:spcBef>
                <a:spcPts val="500"/>
              </a:spcBef>
              <a:spcAft>
                <a:spcPts val="0"/>
              </a:spcAft>
              <a:buSzPts val="2400"/>
              <a:buFont typeface="Arial"/>
              <a:buNone/>
              <a:defRPr sz="2400"/>
            </a:lvl1pPr>
            <a:lvl2pPr marL="914400" lvl="1" indent="-228600" algn="l">
              <a:lnSpc>
                <a:spcPct val="100000"/>
              </a:lnSpc>
              <a:spcBef>
                <a:spcPts val="500"/>
              </a:spcBef>
              <a:spcAft>
                <a:spcPts val="0"/>
              </a:spcAft>
              <a:buSzPts val="2400"/>
              <a:buFont typeface="Arial"/>
              <a:buNone/>
              <a:defRPr sz="2400"/>
            </a:lvl2pPr>
            <a:lvl3pPr marL="1371600" lvl="2" indent="-228600" algn="l">
              <a:lnSpc>
                <a:spcPct val="100000"/>
              </a:lnSpc>
              <a:spcBef>
                <a:spcPts val="500"/>
              </a:spcBef>
              <a:spcAft>
                <a:spcPts val="0"/>
              </a:spcAft>
              <a:buSzPts val="2400"/>
              <a:buFont typeface="Arial"/>
              <a:buNone/>
              <a:defRPr sz="2400"/>
            </a:lvl3pPr>
            <a:lvl4pPr marL="1828800" lvl="3" indent="-228600" algn="l">
              <a:lnSpc>
                <a:spcPct val="100000"/>
              </a:lnSpc>
              <a:spcBef>
                <a:spcPts val="500"/>
              </a:spcBef>
              <a:spcAft>
                <a:spcPts val="0"/>
              </a:spcAft>
              <a:buSzPts val="2400"/>
              <a:buFont typeface="Arial"/>
              <a:buNone/>
              <a:defRPr sz="2400"/>
            </a:lvl4pPr>
            <a:lvl5pPr marL="2286000" lvl="4" indent="-228600" algn="l">
              <a:lnSpc>
                <a:spcPct val="100000"/>
              </a:lnSpc>
              <a:spcBef>
                <a:spcPts val="500"/>
              </a:spcBef>
              <a:spcAft>
                <a:spcPts val="0"/>
              </a:spcAft>
              <a:buSzPts val="2400"/>
              <a:buFont typeface="Arial"/>
              <a:buNone/>
              <a:defRPr sz="2400"/>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
        <p:nvSpPr>
          <p:cNvPr id="131" name="Google Shape;131;g7dd0ccb90a_0_799"/>
          <p:cNvSpPr txBox="1">
            <a:spLocks noGrp="1"/>
          </p:cNvSpPr>
          <p:nvPr>
            <p:ph type="sldNum" idx="12"/>
          </p:nvPr>
        </p:nvSpPr>
        <p:spPr>
          <a:xfrm>
            <a:off x="8737600" y="6356350"/>
            <a:ext cx="2844900" cy="3708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0"/>
        <p:cNvGrpSpPr/>
        <p:nvPr/>
      </p:nvGrpSpPr>
      <p:grpSpPr>
        <a:xfrm>
          <a:off x="0" y="0"/>
          <a:ext cx="0" cy="0"/>
          <a:chOff x="0" y="0"/>
          <a:chExt cx="0" cy="0"/>
        </a:xfrm>
      </p:grpSpPr>
      <p:sp>
        <p:nvSpPr>
          <p:cNvPr id="21" name="Google Shape;21;p66"/>
          <p:cNvSpPr txBox="1">
            <a:spLocks noGrp="1"/>
          </p:cNvSpPr>
          <p:nvPr>
            <p:ph type="body" idx="1"/>
          </p:nvPr>
        </p:nvSpPr>
        <p:spPr>
          <a:xfrm>
            <a:off x="838201" y="1482215"/>
            <a:ext cx="10515600" cy="4992328"/>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700"/>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700"/>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700"/>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700"/>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66"/>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6"/>
          <p:cNvSpPr txBox="1">
            <a:spLocks noGrp="1"/>
          </p:cNvSpPr>
          <p:nvPr>
            <p:ph type="ftr" idx="11"/>
          </p:nvPr>
        </p:nvSpPr>
        <p:spPr>
          <a:xfrm>
            <a:off x="591570" y="6605192"/>
            <a:ext cx="7488000" cy="17692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Program Slide_Vlaanderen Verbonden">
  <p:cSld name="7_Program Slide_Vlaanderen Verbonden">
    <p:spTree>
      <p:nvGrpSpPr>
        <p:cNvPr id="1" name="Shape 132"/>
        <p:cNvGrpSpPr/>
        <p:nvPr/>
      </p:nvGrpSpPr>
      <p:grpSpPr>
        <a:xfrm>
          <a:off x="0" y="0"/>
          <a:ext cx="0" cy="0"/>
          <a:chOff x="0" y="0"/>
          <a:chExt cx="0" cy="0"/>
        </a:xfrm>
      </p:grpSpPr>
      <p:pic>
        <p:nvPicPr>
          <p:cNvPr id="133" name="Google Shape;133;g7dd0ccb90a_0_803"/>
          <p:cNvPicPr preferRelativeResize="0"/>
          <p:nvPr/>
        </p:nvPicPr>
        <p:blipFill rotWithShape="1">
          <a:blip r:embed="rId2">
            <a:alphaModFix/>
          </a:blip>
          <a:srcRect/>
          <a:stretch/>
        </p:blipFill>
        <p:spPr>
          <a:xfrm>
            <a:off x="10374395" y="6400039"/>
            <a:ext cx="1241605" cy="322495"/>
          </a:xfrm>
          <a:prstGeom prst="rect">
            <a:avLst/>
          </a:prstGeom>
          <a:noFill/>
          <a:ln>
            <a:noFill/>
          </a:ln>
        </p:spPr>
      </p:pic>
      <p:sp>
        <p:nvSpPr>
          <p:cNvPr id="134" name="Google Shape;134;g7dd0ccb90a_0_803"/>
          <p:cNvSpPr txBox="1"/>
          <p:nvPr/>
        </p:nvSpPr>
        <p:spPr>
          <a:xfrm>
            <a:off x="1914771" y="1240869"/>
            <a:ext cx="7026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g7dd0ccb90a_0_803"/>
          <p:cNvSpPr txBox="1">
            <a:spLocks noGrp="1"/>
          </p:cNvSpPr>
          <p:nvPr>
            <p:ph type="ftr" idx="11"/>
          </p:nvPr>
        </p:nvSpPr>
        <p:spPr>
          <a:xfrm>
            <a:off x="0" y="6490671"/>
            <a:ext cx="6096000" cy="3663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 name="Google Shape;136;g7dd0ccb90a_0_803"/>
          <p:cNvSpPr txBox="1">
            <a:spLocks noGrp="1"/>
          </p:cNvSpPr>
          <p:nvPr>
            <p:ph type="body" idx="1"/>
          </p:nvPr>
        </p:nvSpPr>
        <p:spPr>
          <a:xfrm>
            <a:off x="1970545" y="431431"/>
            <a:ext cx="9833100" cy="7881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238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7dd0ccb90a_0_803"/>
          <p:cNvSpPr txBox="1">
            <a:spLocks noGrp="1"/>
          </p:cNvSpPr>
          <p:nvPr>
            <p:ph type="body" idx="2"/>
          </p:nvPr>
        </p:nvSpPr>
        <p:spPr>
          <a:xfrm>
            <a:off x="1970545" y="1405082"/>
            <a:ext cx="9833100" cy="3663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1148"/>
              <a:buFont typeface="Arial"/>
              <a:buNone/>
              <a:defRPr sz="1350">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7dd0ccb90a_0_803"/>
          <p:cNvSpPr txBox="1">
            <a:spLocks noGrp="1"/>
          </p:cNvSpPr>
          <p:nvPr>
            <p:ph type="body" idx="3"/>
          </p:nvPr>
        </p:nvSpPr>
        <p:spPr>
          <a:xfrm>
            <a:off x="1970617" y="2022496"/>
            <a:ext cx="9832800" cy="35337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620"/>
              <a:buNone/>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gt;"/>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g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Program Slide_Vlaanderen Verbonden">
  <p:cSld name="5_Program Slide_Vlaanderen Verbonden">
    <p:spTree>
      <p:nvGrpSpPr>
        <p:cNvPr id="1" name="Shape 139"/>
        <p:cNvGrpSpPr/>
        <p:nvPr/>
      </p:nvGrpSpPr>
      <p:grpSpPr>
        <a:xfrm>
          <a:off x="0" y="0"/>
          <a:ext cx="0" cy="0"/>
          <a:chOff x="0" y="0"/>
          <a:chExt cx="0" cy="0"/>
        </a:xfrm>
      </p:grpSpPr>
      <p:pic>
        <p:nvPicPr>
          <p:cNvPr id="140" name="Google Shape;140;g7dd0ccb90a_0_810"/>
          <p:cNvPicPr preferRelativeResize="0"/>
          <p:nvPr/>
        </p:nvPicPr>
        <p:blipFill rotWithShape="1">
          <a:blip r:embed="rId2">
            <a:alphaModFix/>
          </a:blip>
          <a:srcRect/>
          <a:stretch/>
        </p:blipFill>
        <p:spPr>
          <a:xfrm>
            <a:off x="10374395" y="6400039"/>
            <a:ext cx="1241605" cy="322495"/>
          </a:xfrm>
          <a:prstGeom prst="rect">
            <a:avLst/>
          </a:prstGeom>
          <a:noFill/>
          <a:ln>
            <a:noFill/>
          </a:ln>
        </p:spPr>
      </p:pic>
      <p:sp>
        <p:nvSpPr>
          <p:cNvPr id="141" name="Google Shape;141;g7dd0ccb90a_0_810"/>
          <p:cNvSpPr/>
          <p:nvPr/>
        </p:nvSpPr>
        <p:spPr>
          <a:xfrm flipH="1">
            <a:off x="581126" y="1094607"/>
            <a:ext cx="11610874" cy="909371"/>
          </a:xfrm>
          <a:custGeom>
            <a:avLst/>
            <a:gdLst/>
            <a:ahLst/>
            <a:cxnLst/>
            <a:rect l="l" t="t" r="r" b="b"/>
            <a:pathLst>
              <a:path w="7112327" h="682455" extrusionOk="0">
                <a:moveTo>
                  <a:pt x="0" y="682455"/>
                </a:moveTo>
                <a:cubicBezTo>
                  <a:pt x="483" y="454970"/>
                  <a:pt x="967" y="227485"/>
                  <a:pt x="1450" y="0"/>
                </a:cubicBezTo>
                <a:lnTo>
                  <a:pt x="7112327" y="9144"/>
                </a:lnTo>
                <a:lnTo>
                  <a:pt x="6946285" y="664167"/>
                </a:lnTo>
                <a:lnTo>
                  <a:pt x="0" y="68245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42" name="Google Shape;142;g7dd0ccb90a_0_810"/>
          <p:cNvSpPr/>
          <p:nvPr/>
        </p:nvSpPr>
        <p:spPr>
          <a:xfrm>
            <a:off x="1" y="0"/>
            <a:ext cx="2546318" cy="6896111"/>
          </a:xfrm>
          <a:custGeom>
            <a:avLst/>
            <a:gdLst/>
            <a:ahLst/>
            <a:cxnLst/>
            <a:rect l="l" t="t" r="r" b="b"/>
            <a:pathLst>
              <a:path w="1619280" h="5175318" extrusionOk="0">
                <a:moveTo>
                  <a:pt x="0" y="6144"/>
                </a:moveTo>
                <a:lnTo>
                  <a:pt x="160107" y="0"/>
                </a:lnTo>
                <a:lnTo>
                  <a:pt x="1619280" y="5175318"/>
                </a:lnTo>
                <a:lnTo>
                  <a:pt x="1453058" y="5168230"/>
                </a:lnTo>
                <a:lnTo>
                  <a:pt x="0" y="614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3" name="Google Shape;143;g7dd0ccb90a_0_810"/>
          <p:cNvSpPr txBox="1"/>
          <p:nvPr/>
        </p:nvSpPr>
        <p:spPr>
          <a:xfrm>
            <a:off x="1914771" y="1240869"/>
            <a:ext cx="7026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g7dd0ccb90a_0_810"/>
          <p:cNvSpPr txBox="1">
            <a:spLocks noGrp="1"/>
          </p:cNvSpPr>
          <p:nvPr>
            <p:ph type="ftr" idx="11"/>
          </p:nvPr>
        </p:nvSpPr>
        <p:spPr>
          <a:xfrm>
            <a:off x="0" y="6490671"/>
            <a:ext cx="6096000" cy="3663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g7dd0ccb90a_0_810"/>
          <p:cNvSpPr txBox="1">
            <a:spLocks noGrp="1"/>
          </p:cNvSpPr>
          <p:nvPr>
            <p:ph type="body" idx="1"/>
          </p:nvPr>
        </p:nvSpPr>
        <p:spPr>
          <a:xfrm>
            <a:off x="1970545" y="431431"/>
            <a:ext cx="9833100" cy="7881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238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21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252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g7dd0ccb90a_0_810"/>
          <p:cNvSpPr txBox="1">
            <a:spLocks noGrp="1"/>
          </p:cNvSpPr>
          <p:nvPr>
            <p:ph type="body" idx="2"/>
          </p:nvPr>
        </p:nvSpPr>
        <p:spPr>
          <a:xfrm>
            <a:off x="1970545" y="1405082"/>
            <a:ext cx="9833100" cy="3663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1pPr>
            <a:lvl2pPr marL="914400" lvl="1"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2pPr>
            <a:lvl3pPr marL="1371600" lvl="2" indent="-228600" algn="l">
              <a:lnSpc>
                <a:spcPct val="90000"/>
              </a:lnSpc>
              <a:spcBef>
                <a:spcPts val="300"/>
              </a:spcBef>
              <a:spcAft>
                <a:spcPts val="0"/>
              </a:spcAft>
              <a:buClr>
                <a:schemeClr val="dk1"/>
              </a:buClr>
              <a:buSzPts val="1148"/>
              <a:buFont typeface="Arial"/>
              <a:buNone/>
              <a:defRPr sz="1350">
                <a:solidFill>
                  <a:schemeClr val="dk1"/>
                </a:solidFill>
                <a:latin typeface="Arial"/>
                <a:ea typeface="Arial"/>
                <a:cs typeface="Arial"/>
                <a:sym typeface="Arial"/>
              </a:defRPr>
            </a:lvl3pPr>
            <a:lvl4pPr marL="1828800" lvl="3" indent="-2286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4pPr>
            <a:lvl5pPr marL="2286000" lvl="4" indent="-228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g7dd0ccb90a_0_810"/>
          <p:cNvSpPr txBox="1">
            <a:spLocks noGrp="1"/>
          </p:cNvSpPr>
          <p:nvPr>
            <p:ph type="body" idx="3"/>
          </p:nvPr>
        </p:nvSpPr>
        <p:spPr>
          <a:xfrm>
            <a:off x="1970617" y="2022496"/>
            <a:ext cx="9832800" cy="35337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620"/>
              <a:buNone/>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gt;"/>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g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54"/>
        <p:cNvGrpSpPr/>
        <p:nvPr/>
      </p:nvGrpSpPr>
      <p:grpSpPr>
        <a:xfrm>
          <a:off x="0" y="0"/>
          <a:ext cx="0" cy="0"/>
          <a:chOff x="0" y="0"/>
          <a:chExt cx="0" cy="0"/>
        </a:xfrm>
      </p:grpSpPr>
      <p:pic>
        <p:nvPicPr>
          <p:cNvPr id="155" name="Google Shape;155;g71eeb774cb_0_160"/>
          <p:cNvPicPr preferRelativeResize="0"/>
          <p:nvPr/>
        </p:nvPicPr>
        <p:blipFill/>
        <p:spPr>
          <a:xfrm>
            <a:off x="4104692" y="-21307"/>
            <a:ext cx="8087308" cy="5643661"/>
          </a:xfrm>
          <a:prstGeom prst="rect">
            <a:avLst/>
          </a:prstGeom>
          <a:noFill/>
          <a:ln>
            <a:noFill/>
          </a:ln>
        </p:spPr>
      </p:pic>
      <p:sp>
        <p:nvSpPr>
          <p:cNvPr id="156" name="Google Shape;156;g71eeb774cb_0_160"/>
          <p:cNvSpPr/>
          <p:nvPr/>
        </p:nvSpPr>
        <p:spPr>
          <a:xfrm>
            <a:off x="1" y="-21306"/>
            <a:ext cx="8445546" cy="6879330"/>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100" b="0" i="0" u="none" strike="noStrike" cap="none">
              <a:solidFill>
                <a:schemeClr val="dk1"/>
              </a:solidFill>
              <a:latin typeface="Calibri"/>
              <a:ea typeface="Calibri"/>
              <a:cs typeface="Calibri"/>
              <a:sym typeface="Calibri"/>
            </a:endParaRPr>
          </a:p>
        </p:txBody>
      </p:sp>
      <p:pic>
        <p:nvPicPr>
          <p:cNvPr id="157" name="Google Shape;157;g71eeb774cb_0_160"/>
          <p:cNvPicPr preferRelativeResize="0"/>
          <p:nvPr/>
        </p:nvPicPr>
        <p:blipFill/>
        <p:spPr>
          <a:xfrm>
            <a:off x="861751" y="692695"/>
            <a:ext cx="1796789" cy="734484"/>
          </a:xfrm>
          <a:prstGeom prst="rect">
            <a:avLst/>
          </a:prstGeom>
          <a:noFill/>
          <a:ln>
            <a:noFill/>
          </a:ln>
        </p:spPr>
      </p:pic>
      <p:sp>
        <p:nvSpPr>
          <p:cNvPr id="158" name="Google Shape;158;g71eeb774cb_0_160"/>
          <p:cNvSpPr txBox="1">
            <a:spLocks noGrp="1"/>
          </p:cNvSpPr>
          <p:nvPr>
            <p:ph type="subTitle" idx="1"/>
          </p:nvPr>
        </p:nvSpPr>
        <p:spPr>
          <a:xfrm>
            <a:off x="861774" y="4365901"/>
            <a:ext cx="6270000" cy="1112400"/>
          </a:xfrm>
          <a:prstGeom prst="rect">
            <a:avLst/>
          </a:prstGeom>
          <a:noFill/>
          <a:ln>
            <a:noFill/>
          </a:ln>
        </p:spPr>
        <p:txBody>
          <a:bodyPr spcFirstLastPara="1" wrap="square" lIns="105500" tIns="52725" rIns="105500" bIns="52725" anchor="t" anchorCtr="0">
            <a:noAutofit/>
          </a:bodyPr>
          <a:lstStyle>
            <a:lvl1pPr lvl="0" algn="l" rtl="0">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
        <p:nvSpPr>
          <p:cNvPr id="159" name="Google Shape;159;g71eeb774cb_0_160"/>
          <p:cNvSpPr txBox="1">
            <a:spLocks noGrp="1"/>
          </p:cNvSpPr>
          <p:nvPr>
            <p:ph type="title"/>
          </p:nvPr>
        </p:nvSpPr>
        <p:spPr>
          <a:xfrm>
            <a:off x="861773" y="1571085"/>
            <a:ext cx="5214000" cy="2794800"/>
          </a:xfrm>
          <a:prstGeom prst="rect">
            <a:avLst/>
          </a:prstGeom>
          <a:noFill/>
          <a:ln>
            <a:noFill/>
          </a:ln>
        </p:spPr>
        <p:txBody>
          <a:bodyPr spcFirstLastPara="1" wrap="square" lIns="105500" tIns="52725" rIns="105500" bIns="52725" anchor="b" anchorCtr="0">
            <a:noAutofit/>
          </a:bodyPr>
          <a:lstStyle>
            <a:lvl1pPr lvl="0" algn="l" rtl="0">
              <a:lnSpc>
                <a:spcPct val="90000"/>
              </a:lnSpc>
              <a:spcBef>
                <a:spcPts val="0"/>
              </a:spcBef>
              <a:spcAft>
                <a:spcPts val="0"/>
              </a:spcAft>
              <a:buClr>
                <a:schemeClr val="dk1"/>
              </a:buClr>
              <a:buSzPts val="4100"/>
              <a:buFont typeface="Arial"/>
              <a:buNone/>
              <a:defRPr sz="4100">
                <a:solidFill>
                  <a:schemeClr val="dk1"/>
                </a:solidFill>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160" name="Google Shape;160;g71eeb774cb_0_160"/>
          <p:cNvPicPr preferRelativeResize="0"/>
          <p:nvPr/>
        </p:nvPicPr>
        <p:blipFill/>
        <p:spPr>
          <a:xfrm>
            <a:off x="861764" y="5770200"/>
            <a:ext cx="1408153" cy="396233"/>
          </a:xfrm>
          <a:prstGeom prst="rect">
            <a:avLst/>
          </a:prstGeom>
          <a:noFill/>
          <a:ln>
            <a:noFill/>
          </a:ln>
        </p:spPr>
      </p:pic>
      <p:sp>
        <p:nvSpPr>
          <p:cNvPr id="161" name="Google Shape;161;g71eeb774cb_0_160"/>
          <p:cNvSpPr txBox="1"/>
          <p:nvPr/>
        </p:nvSpPr>
        <p:spPr>
          <a:xfrm>
            <a:off x="8033992" y="6064845"/>
            <a:ext cx="3936300" cy="276900"/>
          </a:xfrm>
          <a:prstGeom prst="rect">
            <a:avLst/>
          </a:prstGeom>
          <a:noFill/>
          <a:ln>
            <a:noFill/>
          </a:ln>
        </p:spPr>
        <p:txBody>
          <a:bodyPr spcFirstLastPara="1" wrap="square" lIns="52725" tIns="52725" rIns="52725" bIns="527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nl-BE" sz="1300" b="0" i="0" u="none" strike="noStrike" cap="none">
                <a:solidFill>
                  <a:srgbClr val="000000"/>
                </a:solidFill>
                <a:latin typeface="Arial"/>
                <a:ea typeface="Arial"/>
                <a:cs typeface="Arial"/>
                <a:sym typeface="Arial"/>
              </a:rPr>
              <a:t>www.vlaanderen.be/informatievlaanderen</a:t>
            </a:r>
            <a:endParaRPr sz="16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62"/>
        <p:cNvGrpSpPr/>
        <p:nvPr/>
      </p:nvGrpSpPr>
      <p:grpSpPr>
        <a:xfrm>
          <a:off x="0" y="0"/>
          <a:ext cx="0" cy="0"/>
          <a:chOff x="0" y="0"/>
          <a:chExt cx="0" cy="0"/>
        </a:xfrm>
      </p:grpSpPr>
      <p:sp>
        <p:nvSpPr>
          <p:cNvPr id="163" name="Google Shape;163;g71eeb774cb_0_168"/>
          <p:cNvSpPr txBox="1">
            <a:spLocks noGrp="1"/>
          </p:cNvSpPr>
          <p:nvPr>
            <p:ph type="body" idx="1"/>
          </p:nvPr>
        </p:nvSpPr>
        <p:spPr>
          <a:xfrm>
            <a:off x="838201" y="1482215"/>
            <a:ext cx="10515600" cy="49923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164" name="Google Shape;164;g71eeb774cb_0_168"/>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5" name="Google Shape;165;g71eeb774cb_0_168"/>
          <p:cNvSpPr txBox="1">
            <a:spLocks noGrp="1"/>
          </p:cNvSpPr>
          <p:nvPr>
            <p:ph type="sldNum" idx="12"/>
          </p:nvPr>
        </p:nvSpPr>
        <p:spPr>
          <a:xfrm>
            <a:off x="10886236" y="6474603"/>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66"/>
        <p:cNvGrpSpPr/>
        <p:nvPr/>
      </p:nvGrpSpPr>
      <p:grpSpPr>
        <a:xfrm>
          <a:off x="0" y="0"/>
          <a:ext cx="0" cy="0"/>
          <a:chOff x="0" y="0"/>
          <a:chExt cx="0" cy="0"/>
        </a:xfrm>
      </p:grpSpPr>
      <p:pic>
        <p:nvPicPr>
          <p:cNvPr id="167" name="Google Shape;167;g71eeb774cb_0_172"/>
          <p:cNvPicPr preferRelativeResize="0"/>
          <p:nvPr/>
        </p:nvPicPr>
        <p:blipFill/>
        <p:spPr>
          <a:xfrm>
            <a:off x="431367" y="0"/>
            <a:ext cx="11760633" cy="6858001"/>
          </a:xfrm>
          <a:prstGeom prst="rect">
            <a:avLst/>
          </a:prstGeom>
          <a:noFill/>
          <a:ln>
            <a:noFill/>
          </a:ln>
        </p:spPr>
      </p:pic>
      <p:sp>
        <p:nvSpPr>
          <p:cNvPr id="168" name="Google Shape;168;g71eeb774cb_0_172"/>
          <p:cNvSpPr txBox="1">
            <a:spLocks noGrp="1"/>
          </p:cNvSpPr>
          <p:nvPr>
            <p:ph type="subTitle" idx="1"/>
          </p:nvPr>
        </p:nvSpPr>
        <p:spPr>
          <a:xfrm>
            <a:off x="2418656" y="4941168"/>
            <a:ext cx="9144000" cy="1655700"/>
          </a:xfrm>
          <a:prstGeom prst="rect">
            <a:avLst/>
          </a:prstGeom>
          <a:noFill/>
          <a:ln>
            <a:noFill/>
          </a:ln>
        </p:spPr>
        <p:txBody>
          <a:bodyPr spcFirstLastPara="1" wrap="square" lIns="105500" tIns="52725" rIns="105500" bIns="52725" anchor="t" anchorCtr="0">
            <a:noAutofit/>
          </a:bodyPr>
          <a:lstStyle>
            <a:lvl1pPr lvl="0" algn="r" rtl="0">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
        <p:nvSpPr>
          <p:cNvPr id="169" name="Google Shape;169;g71eeb774cb_0_172"/>
          <p:cNvSpPr txBox="1">
            <a:spLocks noGrp="1"/>
          </p:cNvSpPr>
          <p:nvPr>
            <p:ph type="title"/>
          </p:nvPr>
        </p:nvSpPr>
        <p:spPr>
          <a:xfrm>
            <a:off x="1199457" y="2002534"/>
            <a:ext cx="10363200" cy="2794800"/>
          </a:xfrm>
          <a:prstGeom prst="rect">
            <a:avLst/>
          </a:prstGeom>
          <a:noFill/>
          <a:ln>
            <a:noFill/>
          </a:ln>
        </p:spPr>
        <p:txBody>
          <a:bodyPr spcFirstLastPara="1" wrap="square" lIns="105500" tIns="52725" rIns="105500" bIns="52725" anchor="b" anchorCtr="0">
            <a:noAutofit/>
          </a:bodyPr>
          <a:lstStyle>
            <a:lvl1pPr lvl="0" algn="r" rtl="0">
              <a:lnSpc>
                <a:spcPct val="90000"/>
              </a:lnSpc>
              <a:spcBef>
                <a:spcPts val="0"/>
              </a:spcBef>
              <a:spcAft>
                <a:spcPts val="0"/>
              </a:spcAft>
              <a:buClr>
                <a:schemeClr val="dk1"/>
              </a:buClr>
              <a:buSzPts val="4100"/>
              <a:buFont typeface="Arial"/>
              <a:buNone/>
              <a:defRPr sz="4100">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170"/>
        <p:cNvGrpSpPr/>
        <p:nvPr/>
      </p:nvGrpSpPr>
      <p:grpSpPr>
        <a:xfrm>
          <a:off x="0" y="0"/>
          <a:ext cx="0" cy="0"/>
          <a:chOff x="0" y="0"/>
          <a:chExt cx="0" cy="0"/>
        </a:xfrm>
      </p:grpSpPr>
      <p:sp>
        <p:nvSpPr>
          <p:cNvPr id="171" name="Google Shape;171;g71eeb774cb_0_176"/>
          <p:cNvSpPr/>
          <p:nvPr/>
        </p:nvSpPr>
        <p:spPr>
          <a:xfrm>
            <a:off x="2" y="0"/>
            <a:ext cx="11834694" cy="6858000"/>
          </a:xfrm>
          <a:custGeom>
            <a:avLst/>
            <a:gdLst/>
            <a:ahLst/>
            <a:cxnLst/>
            <a:rect l="l" t="t" r="r" b="b"/>
            <a:pathLst>
              <a:path w="21600" h="21600" extrusionOk="0">
                <a:moveTo>
                  <a:pt x="0" y="37"/>
                </a:moveTo>
                <a:lnTo>
                  <a:pt x="18835" y="0"/>
                </a:lnTo>
                <a:lnTo>
                  <a:pt x="21600" y="21600"/>
                </a:lnTo>
                <a:lnTo>
                  <a:pt x="33" y="21600"/>
                </a:lnTo>
                <a:lnTo>
                  <a:pt x="0" y="37"/>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100" b="0" i="0" u="none" strike="noStrike" cap="none">
              <a:solidFill>
                <a:schemeClr val="dk1"/>
              </a:solidFill>
              <a:latin typeface="Calibri"/>
              <a:ea typeface="Calibri"/>
              <a:cs typeface="Calibri"/>
              <a:sym typeface="Calibri"/>
            </a:endParaRPr>
          </a:p>
        </p:txBody>
      </p:sp>
      <p:pic>
        <p:nvPicPr>
          <p:cNvPr id="172" name="Google Shape;172;g71eeb774cb_0_176"/>
          <p:cNvPicPr preferRelativeResize="0"/>
          <p:nvPr/>
        </p:nvPicPr>
        <p:blipFill/>
        <p:spPr>
          <a:xfrm>
            <a:off x="861751" y="692695"/>
            <a:ext cx="2400001" cy="734484"/>
          </a:xfrm>
          <a:prstGeom prst="rect">
            <a:avLst/>
          </a:prstGeom>
          <a:noFill/>
          <a:ln>
            <a:noFill/>
          </a:ln>
        </p:spPr>
      </p:pic>
      <p:sp>
        <p:nvSpPr>
          <p:cNvPr id="173" name="Google Shape;173;g71eeb774cb_0_176"/>
          <p:cNvSpPr txBox="1">
            <a:spLocks noGrp="1"/>
          </p:cNvSpPr>
          <p:nvPr>
            <p:ph type="subTitle" idx="1"/>
          </p:nvPr>
        </p:nvSpPr>
        <p:spPr>
          <a:xfrm>
            <a:off x="1266106" y="4509834"/>
            <a:ext cx="9150300" cy="1112400"/>
          </a:xfrm>
          <a:prstGeom prst="rect">
            <a:avLst/>
          </a:prstGeom>
          <a:noFill/>
          <a:ln>
            <a:noFill/>
          </a:ln>
        </p:spPr>
        <p:txBody>
          <a:bodyPr spcFirstLastPara="1" wrap="square" lIns="105500" tIns="52725" rIns="105500" bIns="52725" anchor="t" anchorCtr="0">
            <a:noAutofit/>
          </a:bodyPr>
          <a:lstStyle>
            <a:lvl1pPr lvl="0" algn="l" rtl="0">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
        <p:nvSpPr>
          <p:cNvPr id="174" name="Google Shape;174;g71eeb774cb_0_176"/>
          <p:cNvSpPr txBox="1">
            <a:spLocks noGrp="1"/>
          </p:cNvSpPr>
          <p:nvPr>
            <p:ph type="title"/>
          </p:nvPr>
        </p:nvSpPr>
        <p:spPr>
          <a:xfrm>
            <a:off x="1266107" y="1551752"/>
            <a:ext cx="9150300" cy="2794800"/>
          </a:xfrm>
          <a:prstGeom prst="rect">
            <a:avLst/>
          </a:prstGeom>
          <a:noFill/>
          <a:ln>
            <a:noFill/>
          </a:ln>
        </p:spPr>
        <p:txBody>
          <a:bodyPr spcFirstLastPara="1" wrap="square" lIns="105500" tIns="52725" rIns="105500" bIns="52725" anchor="b" anchorCtr="0">
            <a:noAutofit/>
          </a:bodyPr>
          <a:lstStyle>
            <a:lvl1pPr lvl="0" algn="l" rtl="0">
              <a:lnSpc>
                <a:spcPct val="90000"/>
              </a:lnSpc>
              <a:spcBef>
                <a:spcPts val="0"/>
              </a:spcBef>
              <a:spcAft>
                <a:spcPts val="0"/>
              </a:spcAft>
              <a:buClr>
                <a:schemeClr val="dk1"/>
              </a:buClr>
              <a:buSzPts val="4100"/>
              <a:buFont typeface="Arial"/>
              <a:buNone/>
              <a:defRPr sz="4100">
                <a:solidFill>
                  <a:schemeClr val="dk1"/>
                </a:solidFill>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175" name="Google Shape;175;g71eeb774cb_0_176"/>
          <p:cNvPicPr preferRelativeResize="0"/>
          <p:nvPr/>
        </p:nvPicPr>
        <p:blipFill/>
        <p:spPr>
          <a:xfrm>
            <a:off x="861750" y="5770201"/>
            <a:ext cx="1877571" cy="396241"/>
          </a:xfrm>
          <a:prstGeom prst="rect">
            <a:avLst/>
          </a:prstGeom>
          <a:noFill/>
          <a:ln>
            <a:noFill/>
          </a:ln>
        </p:spPr>
      </p:pic>
      <p:sp>
        <p:nvSpPr>
          <p:cNvPr id="176" name="Google Shape;176;g71eeb774cb_0_176"/>
          <p:cNvSpPr txBox="1"/>
          <p:nvPr/>
        </p:nvSpPr>
        <p:spPr>
          <a:xfrm>
            <a:off x="8112225" y="5889445"/>
            <a:ext cx="3936300" cy="276900"/>
          </a:xfrm>
          <a:prstGeom prst="rect">
            <a:avLst/>
          </a:prstGeom>
          <a:noFill/>
          <a:ln>
            <a:noFill/>
          </a:ln>
        </p:spPr>
        <p:txBody>
          <a:bodyPr spcFirstLastPara="1" wrap="square" lIns="52725" tIns="52725" rIns="52725" bIns="527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nl-BE" sz="1300" b="0" i="0" u="none" strike="noStrike" cap="none">
                <a:solidFill>
                  <a:srgbClr val="000000"/>
                </a:solidFill>
                <a:latin typeface="Arial"/>
                <a:ea typeface="Arial"/>
                <a:cs typeface="Arial"/>
                <a:sym typeface="Arial"/>
              </a:rPr>
              <a:t>www.vlaanderen.be/informatievlaanderen</a:t>
            </a:r>
            <a:endParaRPr sz="16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el 3">
  <p:cSld name="Titel 3">
    <p:spTree>
      <p:nvGrpSpPr>
        <p:cNvPr id="1" name="Shape 177"/>
        <p:cNvGrpSpPr/>
        <p:nvPr/>
      </p:nvGrpSpPr>
      <p:grpSpPr>
        <a:xfrm>
          <a:off x="0" y="0"/>
          <a:ext cx="0" cy="0"/>
          <a:chOff x="0" y="0"/>
          <a:chExt cx="0" cy="0"/>
        </a:xfrm>
      </p:grpSpPr>
      <p:pic>
        <p:nvPicPr>
          <p:cNvPr id="178" name="Google Shape;178;g71eeb774cb_0_183"/>
          <p:cNvPicPr preferRelativeResize="0"/>
          <p:nvPr/>
        </p:nvPicPr>
        <p:blipFill/>
        <p:spPr>
          <a:xfrm>
            <a:off x="431372" y="1"/>
            <a:ext cx="11760628" cy="5622354"/>
          </a:xfrm>
          <a:prstGeom prst="rect">
            <a:avLst/>
          </a:prstGeom>
          <a:noFill/>
          <a:ln>
            <a:noFill/>
          </a:ln>
        </p:spPr>
      </p:pic>
      <p:pic>
        <p:nvPicPr>
          <p:cNvPr id="179" name="Google Shape;179;g71eeb774cb_0_183"/>
          <p:cNvPicPr preferRelativeResize="0"/>
          <p:nvPr/>
        </p:nvPicPr>
        <p:blipFill/>
        <p:spPr>
          <a:xfrm>
            <a:off x="861750" y="5770201"/>
            <a:ext cx="1877571" cy="396241"/>
          </a:xfrm>
          <a:prstGeom prst="rect">
            <a:avLst/>
          </a:prstGeom>
          <a:noFill/>
          <a:ln>
            <a:noFill/>
          </a:ln>
        </p:spPr>
      </p:pic>
      <p:sp>
        <p:nvSpPr>
          <p:cNvPr id="180" name="Google Shape;180;g71eeb774cb_0_183"/>
          <p:cNvSpPr txBox="1">
            <a:spLocks noGrp="1"/>
          </p:cNvSpPr>
          <p:nvPr>
            <p:ph type="title"/>
          </p:nvPr>
        </p:nvSpPr>
        <p:spPr>
          <a:xfrm>
            <a:off x="1266107" y="1551752"/>
            <a:ext cx="9144000" cy="2794800"/>
          </a:xfrm>
          <a:prstGeom prst="rect">
            <a:avLst/>
          </a:prstGeom>
          <a:noFill/>
          <a:ln>
            <a:noFill/>
          </a:ln>
        </p:spPr>
        <p:txBody>
          <a:bodyPr spcFirstLastPara="1" wrap="square" lIns="105500" tIns="52725" rIns="105500" bIns="52725" anchor="b" anchorCtr="0">
            <a:noAutofit/>
          </a:bodyPr>
          <a:lstStyle>
            <a:lvl1pPr lvl="0" algn="l" rtl="0">
              <a:lnSpc>
                <a:spcPct val="90000"/>
              </a:lnSpc>
              <a:spcBef>
                <a:spcPts val="0"/>
              </a:spcBef>
              <a:spcAft>
                <a:spcPts val="0"/>
              </a:spcAft>
              <a:buClr>
                <a:schemeClr val="accent1"/>
              </a:buClr>
              <a:buSzPts val="4100"/>
              <a:buFont typeface="Arial"/>
              <a:buNone/>
              <a:defRPr sz="4100">
                <a:solidFill>
                  <a:schemeClr val="accent1"/>
                </a:solidFill>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1" name="Google Shape;181;g71eeb774cb_0_183"/>
          <p:cNvSpPr/>
          <p:nvPr/>
        </p:nvSpPr>
        <p:spPr>
          <a:xfrm>
            <a:off x="0" y="0"/>
            <a:ext cx="431100"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100" b="0" i="0" u="none" strike="noStrike" cap="none">
              <a:solidFill>
                <a:schemeClr val="dk1"/>
              </a:solidFill>
              <a:latin typeface="Calibri"/>
              <a:ea typeface="Calibri"/>
              <a:cs typeface="Calibri"/>
              <a:sym typeface="Calibri"/>
            </a:endParaRPr>
          </a:p>
        </p:txBody>
      </p:sp>
      <p:pic>
        <p:nvPicPr>
          <p:cNvPr id="182" name="Google Shape;182;g71eeb774cb_0_183"/>
          <p:cNvPicPr preferRelativeResize="0"/>
          <p:nvPr/>
        </p:nvPicPr>
        <p:blipFill/>
        <p:spPr>
          <a:xfrm>
            <a:off x="861749" y="687274"/>
            <a:ext cx="2400001" cy="701014"/>
          </a:xfrm>
          <a:prstGeom prst="rect">
            <a:avLst/>
          </a:prstGeom>
          <a:noFill/>
          <a:ln>
            <a:noFill/>
          </a:ln>
        </p:spPr>
      </p:pic>
      <p:sp>
        <p:nvSpPr>
          <p:cNvPr id="183" name="Google Shape;183;g71eeb774cb_0_183"/>
          <p:cNvSpPr txBox="1"/>
          <p:nvPr/>
        </p:nvSpPr>
        <p:spPr>
          <a:xfrm>
            <a:off x="8112225" y="5889445"/>
            <a:ext cx="3936300" cy="276900"/>
          </a:xfrm>
          <a:prstGeom prst="rect">
            <a:avLst/>
          </a:prstGeom>
          <a:noFill/>
          <a:ln>
            <a:noFill/>
          </a:ln>
        </p:spPr>
        <p:txBody>
          <a:bodyPr spcFirstLastPara="1" wrap="square" lIns="52725" tIns="52725" rIns="52725" bIns="527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nl-BE" sz="1300" b="0" i="0" u="none" strike="noStrike" cap="none">
                <a:solidFill>
                  <a:srgbClr val="000000"/>
                </a:solidFill>
                <a:latin typeface="Arial"/>
                <a:ea typeface="Arial"/>
                <a:cs typeface="Arial"/>
                <a:sym typeface="Arial"/>
              </a:rPr>
              <a:t>www.vlaanderen.be/informatievlaanderen</a:t>
            </a:r>
            <a:endParaRPr sz="1600"/>
          </a:p>
        </p:txBody>
      </p:sp>
      <p:sp>
        <p:nvSpPr>
          <p:cNvPr id="184" name="Google Shape;184;g71eeb774cb_0_183"/>
          <p:cNvSpPr txBox="1">
            <a:spLocks noGrp="1"/>
          </p:cNvSpPr>
          <p:nvPr>
            <p:ph type="subTitle" idx="1"/>
          </p:nvPr>
        </p:nvSpPr>
        <p:spPr>
          <a:xfrm>
            <a:off x="1266107" y="4509834"/>
            <a:ext cx="9144000" cy="948900"/>
          </a:xfrm>
          <a:prstGeom prst="rect">
            <a:avLst/>
          </a:prstGeom>
          <a:noFill/>
          <a:ln>
            <a:noFill/>
          </a:ln>
        </p:spPr>
        <p:txBody>
          <a:bodyPr spcFirstLastPara="1" wrap="square" lIns="105500" tIns="52725" rIns="105500" bIns="52725" anchor="t" anchorCtr="0">
            <a:noAutofit/>
          </a:bodyPr>
          <a:lstStyle>
            <a:lvl1pPr lvl="0" algn="l" rtl="0">
              <a:lnSpc>
                <a:spcPct val="100000"/>
              </a:lnSpc>
              <a:spcBef>
                <a:spcPts val="800"/>
              </a:spcBef>
              <a:spcAft>
                <a:spcPts val="0"/>
              </a:spcAft>
              <a:buSzPts val="2800"/>
              <a:buNone/>
              <a:defRPr sz="2800">
                <a:solidFill>
                  <a:schemeClr val="lt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ussentitel">
  <p:cSld name="Tussentitel">
    <p:spTree>
      <p:nvGrpSpPr>
        <p:cNvPr id="1" name="Shape 185"/>
        <p:cNvGrpSpPr/>
        <p:nvPr/>
      </p:nvGrpSpPr>
      <p:grpSpPr>
        <a:xfrm>
          <a:off x="0" y="0"/>
          <a:ext cx="0" cy="0"/>
          <a:chOff x="0" y="0"/>
          <a:chExt cx="0" cy="0"/>
        </a:xfrm>
      </p:grpSpPr>
      <p:sp>
        <p:nvSpPr>
          <p:cNvPr id="186" name="Google Shape;186;g71eeb774cb_0_191"/>
          <p:cNvSpPr txBox="1">
            <a:spLocks noGrp="1"/>
          </p:cNvSpPr>
          <p:nvPr>
            <p:ph type="title"/>
          </p:nvPr>
        </p:nvSpPr>
        <p:spPr>
          <a:xfrm>
            <a:off x="1199457" y="2002534"/>
            <a:ext cx="10363200" cy="2794800"/>
          </a:xfrm>
          <a:prstGeom prst="rect">
            <a:avLst/>
          </a:prstGeom>
          <a:noFill/>
          <a:ln>
            <a:noFill/>
          </a:ln>
        </p:spPr>
        <p:txBody>
          <a:bodyPr spcFirstLastPara="1" wrap="square" lIns="105500" tIns="52725" rIns="105500" bIns="52725" anchor="b" anchorCtr="0">
            <a:noAutofit/>
          </a:bodyPr>
          <a:lstStyle>
            <a:lvl1pPr lvl="0" algn="r" rtl="0">
              <a:lnSpc>
                <a:spcPct val="90000"/>
              </a:lnSpc>
              <a:spcBef>
                <a:spcPts val="0"/>
              </a:spcBef>
              <a:spcAft>
                <a:spcPts val="0"/>
              </a:spcAft>
              <a:buClr>
                <a:schemeClr val="dk1"/>
              </a:buClr>
              <a:buSzPts val="4100"/>
              <a:buFont typeface="Arial"/>
              <a:buNone/>
              <a:defRPr sz="4100">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7" name="Google Shape;187;g71eeb774cb_0_191"/>
          <p:cNvSpPr txBox="1">
            <a:spLocks noGrp="1"/>
          </p:cNvSpPr>
          <p:nvPr>
            <p:ph type="subTitle" idx="1"/>
          </p:nvPr>
        </p:nvSpPr>
        <p:spPr>
          <a:xfrm>
            <a:off x="2418656" y="4941168"/>
            <a:ext cx="9144000" cy="1655700"/>
          </a:xfrm>
          <a:prstGeom prst="rect">
            <a:avLst/>
          </a:prstGeom>
          <a:noFill/>
          <a:ln>
            <a:noFill/>
          </a:ln>
        </p:spPr>
        <p:txBody>
          <a:bodyPr spcFirstLastPara="1" wrap="square" lIns="105500" tIns="52725" rIns="105500" bIns="52725" anchor="t" anchorCtr="0">
            <a:noAutofit/>
          </a:bodyPr>
          <a:lstStyle>
            <a:lvl1pPr lvl="0" algn="r" rtl="0">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algn="ctr" rtl="0">
              <a:lnSpc>
                <a:spcPct val="100000"/>
              </a:lnSpc>
              <a:spcBef>
                <a:spcPts val="800"/>
              </a:spcBef>
              <a:spcAft>
                <a:spcPts val="0"/>
              </a:spcAft>
              <a:buClr>
                <a:schemeClr val="dk1"/>
              </a:buClr>
              <a:buSzPts val="2300"/>
              <a:buNone/>
              <a:defRPr sz="2300"/>
            </a:lvl2pPr>
            <a:lvl3pPr lvl="2" algn="ctr" rtl="0">
              <a:lnSpc>
                <a:spcPct val="100000"/>
              </a:lnSpc>
              <a:spcBef>
                <a:spcPts val="800"/>
              </a:spcBef>
              <a:spcAft>
                <a:spcPts val="0"/>
              </a:spcAft>
              <a:buClr>
                <a:schemeClr val="dk1"/>
              </a:buClr>
              <a:buSzPts val="2100"/>
              <a:buNone/>
              <a:defRPr sz="2100"/>
            </a:lvl3pPr>
            <a:lvl4pPr lvl="3" algn="ctr" rtl="0">
              <a:lnSpc>
                <a:spcPct val="100000"/>
              </a:lnSpc>
              <a:spcBef>
                <a:spcPts val="800"/>
              </a:spcBef>
              <a:spcAft>
                <a:spcPts val="0"/>
              </a:spcAft>
              <a:buClr>
                <a:schemeClr val="dk1"/>
              </a:buClr>
              <a:buSzPts val="1900"/>
              <a:buNone/>
              <a:defRPr sz="1900"/>
            </a:lvl4pPr>
            <a:lvl5pPr lvl="4" algn="ctr" rtl="0">
              <a:lnSpc>
                <a:spcPct val="100000"/>
              </a:lnSpc>
              <a:spcBef>
                <a:spcPts val="800"/>
              </a:spcBef>
              <a:spcAft>
                <a:spcPts val="0"/>
              </a:spcAft>
              <a:buClr>
                <a:schemeClr val="dk1"/>
              </a:buClr>
              <a:buSzPts val="1900"/>
              <a:buNone/>
              <a:defRPr sz="1900"/>
            </a:lvl5pPr>
            <a:lvl6pPr lvl="5" algn="ctr" rtl="0">
              <a:lnSpc>
                <a:spcPct val="90000"/>
              </a:lnSpc>
              <a:spcBef>
                <a:spcPts val="500"/>
              </a:spcBef>
              <a:spcAft>
                <a:spcPts val="0"/>
              </a:spcAft>
              <a:buClr>
                <a:schemeClr val="dk1"/>
              </a:buClr>
              <a:buSzPts val="1900"/>
              <a:buNone/>
              <a:defRPr sz="1900"/>
            </a:lvl6pPr>
            <a:lvl7pPr lvl="6" algn="ctr" rtl="0">
              <a:lnSpc>
                <a:spcPct val="90000"/>
              </a:lnSpc>
              <a:spcBef>
                <a:spcPts val="500"/>
              </a:spcBef>
              <a:spcAft>
                <a:spcPts val="0"/>
              </a:spcAft>
              <a:buClr>
                <a:schemeClr val="dk1"/>
              </a:buClr>
              <a:buSzPts val="1900"/>
              <a:buNone/>
              <a:defRPr sz="1900"/>
            </a:lvl7pPr>
            <a:lvl8pPr lvl="7" algn="ctr" rtl="0">
              <a:lnSpc>
                <a:spcPct val="90000"/>
              </a:lnSpc>
              <a:spcBef>
                <a:spcPts val="500"/>
              </a:spcBef>
              <a:spcAft>
                <a:spcPts val="0"/>
              </a:spcAft>
              <a:buClr>
                <a:schemeClr val="dk1"/>
              </a:buClr>
              <a:buSzPts val="1900"/>
              <a:buNone/>
              <a:defRPr sz="1900"/>
            </a:lvl8pPr>
            <a:lvl9pPr lvl="8" algn="ctr" rtl="0">
              <a:lnSpc>
                <a:spcPct val="90000"/>
              </a:lnSpc>
              <a:spcBef>
                <a:spcPts val="500"/>
              </a:spcBef>
              <a:spcAft>
                <a:spcPts val="0"/>
              </a:spcAft>
              <a:buClr>
                <a:schemeClr val="dk1"/>
              </a:buClr>
              <a:buSzPts val="1900"/>
              <a:buNone/>
              <a:defRPr sz="19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el en dubbele Inhoud">
  <p:cSld name="Titel en dubbele Inhoud">
    <p:spTree>
      <p:nvGrpSpPr>
        <p:cNvPr id="1" name="Shape 188"/>
        <p:cNvGrpSpPr/>
        <p:nvPr/>
      </p:nvGrpSpPr>
      <p:grpSpPr>
        <a:xfrm>
          <a:off x="0" y="0"/>
          <a:ext cx="0" cy="0"/>
          <a:chOff x="0" y="0"/>
          <a:chExt cx="0" cy="0"/>
        </a:xfrm>
      </p:grpSpPr>
      <p:sp>
        <p:nvSpPr>
          <p:cNvPr id="189" name="Google Shape;189;g71eeb774cb_0_194"/>
          <p:cNvSpPr txBox="1">
            <a:spLocks noGrp="1"/>
          </p:cNvSpPr>
          <p:nvPr>
            <p:ph type="body" idx="1"/>
          </p:nvPr>
        </p:nvSpPr>
        <p:spPr>
          <a:xfrm>
            <a:off x="838201" y="1482215"/>
            <a:ext cx="5149500" cy="49923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190" name="Google Shape;190;g71eeb774cb_0_194"/>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1" name="Google Shape;191;g71eeb774cb_0_194"/>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92" name="Google Shape;192;g71eeb774cb_0_194"/>
          <p:cNvSpPr txBox="1">
            <a:spLocks noGrp="1"/>
          </p:cNvSpPr>
          <p:nvPr>
            <p:ph type="dt" idx="10"/>
          </p:nvPr>
        </p:nvSpPr>
        <p:spPr>
          <a:xfrm>
            <a:off x="8079572" y="6603110"/>
            <a:ext cx="3524700" cy="174900"/>
          </a:xfrm>
          <a:prstGeom prst="rect">
            <a:avLst/>
          </a:prstGeom>
          <a:noFill/>
          <a:ln>
            <a:noFill/>
          </a:ln>
        </p:spPr>
        <p:txBody>
          <a:bodyPr spcFirstLastPara="1" wrap="square" lIns="105500" tIns="52725" rIns="105500" bIns="52725" anchor="ctr" anchorCtr="0">
            <a:noAutofit/>
          </a:bodyPr>
          <a:lstStyle>
            <a:lvl1pPr lvl="0" algn="r" rtl="0">
              <a:spcBef>
                <a:spcPts val="0"/>
              </a:spcBef>
              <a:spcAft>
                <a:spcPts val="0"/>
              </a:spcAft>
              <a:buSzPts val="1600"/>
              <a:buNone/>
              <a:defRPr sz="1300">
                <a:solidFill>
                  <a:schemeClr val="dk2"/>
                </a:solidFill>
                <a:latin typeface="Arial"/>
                <a:ea typeface="Arial"/>
                <a:cs typeface="Arial"/>
                <a:sym typeface="Arial"/>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193" name="Google Shape;193;g71eeb774cb_0_194"/>
          <p:cNvSpPr txBox="1">
            <a:spLocks noGrp="1"/>
          </p:cNvSpPr>
          <p:nvPr>
            <p:ph type="body" idx="2"/>
          </p:nvPr>
        </p:nvSpPr>
        <p:spPr>
          <a:xfrm>
            <a:off x="6204155" y="1482215"/>
            <a:ext cx="5149500" cy="49923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194"/>
        <p:cNvGrpSpPr/>
        <p:nvPr/>
      </p:nvGrpSpPr>
      <p:grpSpPr>
        <a:xfrm>
          <a:off x="0" y="0"/>
          <a:ext cx="0" cy="0"/>
          <a:chOff x="0" y="0"/>
          <a:chExt cx="0" cy="0"/>
        </a:xfrm>
      </p:grpSpPr>
      <p:sp>
        <p:nvSpPr>
          <p:cNvPr id="195" name="Google Shape;195;g71eeb774cb_0_200"/>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6" name="Google Shape;196;g71eeb774cb_0_200"/>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67"/>
          <p:cNvPicPr preferRelativeResize="0"/>
          <p:nvPr/>
        </p:nvPicPr>
        <p:blipFill rotWithShape="1">
          <a:blip r:embed="rId2">
            <a:alphaModFix/>
          </a:blip>
          <a:srcRect/>
          <a:stretch/>
        </p:blipFill>
        <p:spPr>
          <a:xfrm>
            <a:off x="431370" y="-1"/>
            <a:ext cx="11760630" cy="6858001"/>
          </a:xfrm>
          <a:prstGeom prst="rect">
            <a:avLst/>
          </a:prstGeom>
          <a:noFill/>
          <a:ln>
            <a:noFill/>
          </a:ln>
        </p:spPr>
      </p:pic>
      <p:sp>
        <p:nvSpPr>
          <p:cNvPr id="26" name="Google Shape;26;p67"/>
          <p:cNvSpPr txBox="1">
            <a:spLocks noGrp="1"/>
          </p:cNvSpPr>
          <p:nvPr>
            <p:ph type="subTitle" idx="1"/>
          </p:nvPr>
        </p:nvSpPr>
        <p:spPr>
          <a:xfrm>
            <a:off x="2418656" y="4941168"/>
            <a:ext cx="9144000" cy="16557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7"/>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houd met bijschrift">
  <p:cSld name="Inhoud met bijschrift">
    <p:spTree>
      <p:nvGrpSpPr>
        <p:cNvPr id="1" name="Shape 199"/>
        <p:cNvGrpSpPr/>
        <p:nvPr/>
      </p:nvGrpSpPr>
      <p:grpSpPr>
        <a:xfrm>
          <a:off x="0" y="0"/>
          <a:ext cx="0" cy="0"/>
          <a:chOff x="0" y="0"/>
          <a:chExt cx="0" cy="0"/>
        </a:xfrm>
      </p:grpSpPr>
      <p:sp>
        <p:nvSpPr>
          <p:cNvPr id="200" name="Google Shape;200;g71eeb774cb_0_205"/>
          <p:cNvSpPr txBox="1">
            <a:spLocks noGrp="1"/>
          </p:cNvSpPr>
          <p:nvPr>
            <p:ph type="title"/>
          </p:nvPr>
        </p:nvSpPr>
        <p:spPr>
          <a:xfrm>
            <a:off x="815414" y="365128"/>
            <a:ext cx="3721500" cy="13257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1" name="Google Shape;201;g71eeb774cb_0_205"/>
          <p:cNvSpPr txBox="1">
            <a:spLocks noGrp="1"/>
          </p:cNvSpPr>
          <p:nvPr>
            <p:ph type="body" idx="1"/>
          </p:nvPr>
        </p:nvSpPr>
        <p:spPr>
          <a:xfrm>
            <a:off x="815414" y="5892601"/>
            <a:ext cx="3721500" cy="582000"/>
          </a:xfrm>
          <a:prstGeom prst="rect">
            <a:avLst/>
          </a:prstGeom>
          <a:noFill/>
          <a:ln>
            <a:noFill/>
          </a:ln>
        </p:spPr>
        <p:txBody>
          <a:bodyPr spcFirstLastPara="1" wrap="square" lIns="105500" tIns="52725" rIns="105500" bIns="52725" anchor="t" anchorCtr="0">
            <a:noAutofit/>
          </a:bodyPr>
          <a:lstStyle>
            <a:lvl1pPr marL="457200" lvl="0" indent="-228600" algn="l" rtl="0">
              <a:lnSpc>
                <a:spcPct val="100000"/>
              </a:lnSpc>
              <a:spcBef>
                <a:spcPts val="400"/>
              </a:spcBef>
              <a:spcAft>
                <a:spcPts val="0"/>
              </a:spcAft>
              <a:buSzPts val="1600"/>
              <a:buFont typeface="Arial"/>
              <a:buNone/>
              <a:defRPr sz="1600">
                <a:latin typeface="Arial"/>
                <a:ea typeface="Arial"/>
                <a:cs typeface="Arial"/>
                <a:sym typeface="Arial"/>
              </a:defRPr>
            </a:lvl1pPr>
            <a:lvl2pPr marL="914400" lvl="1" indent="-228600" algn="l" rtl="0">
              <a:lnSpc>
                <a:spcPct val="100000"/>
              </a:lnSpc>
              <a:spcBef>
                <a:spcPts val="400"/>
              </a:spcBef>
              <a:spcAft>
                <a:spcPts val="0"/>
              </a:spcAft>
              <a:buClr>
                <a:schemeClr val="dk1"/>
              </a:buClr>
              <a:buSzPts val="1600"/>
              <a:buFont typeface="Calibri"/>
              <a:buNone/>
              <a:defRPr sz="1600"/>
            </a:lvl2pPr>
            <a:lvl3pPr marL="1371600" lvl="2" indent="-228600" algn="l" rtl="0">
              <a:lnSpc>
                <a:spcPct val="100000"/>
              </a:lnSpc>
              <a:spcBef>
                <a:spcPts val="400"/>
              </a:spcBef>
              <a:spcAft>
                <a:spcPts val="0"/>
              </a:spcAft>
              <a:buClr>
                <a:schemeClr val="dk1"/>
              </a:buClr>
              <a:buSzPts val="1600"/>
              <a:buFont typeface="Calibri"/>
              <a:buNone/>
              <a:defRPr sz="1600"/>
            </a:lvl3pPr>
            <a:lvl4pPr marL="1828800" lvl="3" indent="-228600" algn="l" rtl="0">
              <a:lnSpc>
                <a:spcPct val="100000"/>
              </a:lnSpc>
              <a:spcBef>
                <a:spcPts val="400"/>
              </a:spcBef>
              <a:spcAft>
                <a:spcPts val="0"/>
              </a:spcAft>
              <a:buClr>
                <a:schemeClr val="dk1"/>
              </a:buClr>
              <a:buSzPts val="1600"/>
              <a:buFont typeface="Calibri"/>
              <a:buNone/>
              <a:defRPr sz="1600"/>
            </a:lvl4pPr>
            <a:lvl5pPr marL="2286000" lvl="4" indent="-228600" algn="l" rtl="0">
              <a:lnSpc>
                <a:spcPct val="100000"/>
              </a:lnSpc>
              <a:spcBef>
                <a:spcPts val="400"/>
              </a:spcBef>
              <a:spcAft>
                <a:spcPts val="0"/>
              </a:spcAft>
              <a:buClr>
                <a:schemeClr val="dk1"/>
              </a:buClr>
              <a:buSzPts val="1600"/>
              <a:buFont typeface="Calibri"/>
              <a:buNone/>
              <a:defRPr sz="1600"/>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202" name="Google Shape;202;g71eeb774cb_0_205"/>
          <p:cNvSpPr txBox="1">
            <a:spLocks noGrp="1"/>
          </p:cNvSpPr>
          <p:nvPr>
            <p:ph type="body" idx="2"/>
          </p:nvPr>
        </p:nvSpPr>
        <p:spPr>
          <a:xfrm>
            <a:off x="4729317" y="365126"/>
            <a:ext cx="6624300" cy="6109500"/>
          </a:xfrm>
          <a:prstGeom prst="rect">
            <a:avLst/>
          </a:prstGeom>
          <a:noFill/>
          <a:ln>
            <a:noFill/>
          </a:ln>
        </p:spPr>
        <p:txBody>
          <a:bodyPr spcFirstLastPara="1" wrap="square" lIns="105500" tIns="52725" rIns="105500" bIns="52725" anchor="t" anchorCtr="0">
            <a:noAutofit/>
          </a:bodyPr>
          <a:lstStyle>
            <a:lvl1pPr marL="457200" marR="0" lvl="0" indent="-406400" algn="l" rtl="0">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marL="914400" marR="0" lvl="1" indent="-406400" algn="l" rtl="0">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marL="1371600" marR="0" lvl="2" indent="-374650" algn="l" rtl="0">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marL="1828800" marR="0" lvl="3" indent="-361950" algn="l" rtl="0">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marL="2286000" marR="0" lvl="4" indent="-361950" algn="l" rtl="0">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203" name="Google Shape;203;g71eeb774cb_0_205"/>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04" name="Google Shape;204;g71eeb774cb_0_205"/>
          <p:cNvSpPr txBox="1">
            <a:spLocks noGrp="1"/>
          </p:cNvSpPr>
          <p:nvPr>
            <p:ph type="dt" idx="10"/>
          </p:nvPr>
        </p:nvSpPr>
        <p:spPr>
          <a:xfrm>
            <a:off x="8079572" y="6603110"/>
            <a:ext cx="3524700" cy="174900"/>
          </a:xfrm>
          <a:prstGeom prst="rect">
            <a:avLst/>
          </a:prstGeom>
          <a:noFill/>
          <a:ln>
            <a:noFill/>
          </a:ln>
        </p:spPr>
        <p:txBody>
          <a:bodyPr spcFirstLastPara="1" wrap="square" lIns="105500" tIns="52725" rIns="105500" bIns="52725" anchor="ctr" anchorCtr="0">
            <a:noAutofit/>
          </a:bodyPr>
          <a:lstStyle>
            <a:lvl1pPr lvl="0" algn="r" rtl="0">
              <a:spcBef>
                <a:spcPts val="0"/>
              </a:spcBef>
              <a:spcAft>
                <a:spcPts val="0"/>
              </a:spcAft>
              <a:buSzPts val="1600"/>
              <a:buNone/>
              <a:defRPr sz="1300">
                <a:solidFill>
                  <a:schemeClr val="dk2"/>
                </a:solidFill>
                <a:latin typeface="Arial"/>
                <a:ea typeface="Arial"/>
                <a:cs typeface="Arial"/>
                <a:sym typeface="Arial"/>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205"/>
        <p:cNvGrpSpPr/>
        <p:nvPr/>
      </p:nvGrpSpPr>
      <p:grpSpPr>
        <a:xfrm>
          <a:off x="0" y="0"/>
          <a:ext cx="0" cy="0"/>
          <a:chOff x="0" y="0"/>
          <a:chExt cx="0" cy="0"/>
        </a:xfrm>
      </p:grpSpPr>
      <p:sp>
        <p:nvSpPr>
          <p:cNvPr id="206" name="Google Shape;206;g71eeb774cb_0_211"/>
          <p:cNvSpPr txBox="1">
            <a:spLocks noGrp="1"/>
          </p:cNvSpPr>
          <p:nvPr>
            <p:ph type="body" idx="1"/>
          </p:nvPr>
        </p:nvSpPr>
        <p:spPr>
          <a:xfrm>
            <a:off x="1763045" y="5817248"/>
            <a:ext cx="8570700" cy="582000"/>
          </a:xfrm>
          <a:prstGeom prst="rect">
            <a:avLst/>
          </a:prstGeom>
          <a:noFill/>
          <a:ln>
            <a:noFill/>
          </a:ln>
        </p:spPr>
        <p:txBody>
          <a:bodyPr spcFirstLastPara="1" wrap="square" lIns="105500" tIns="52725" rIns="105500" bIns="52725" anchor="t" anchorCtr="0">
            <a:noAutofit/>
          </a:bodyPr>
          <a:lstStyle>
            <a:lvl1pPr marL="457200" lvl="0" indent="-228600" algn="l" rtl="0">
              <a:lnSpc>
                <a:spcPct val="100000"/>
              </a:lnSpc>
              <a:spcBef>
                <a:spcPts val="400"/>
              </a:spcBef>
              <a:spcAft>
                <a:spcPts val="0"/>
              </a:spcAft>
              <a:buSzPts val="1600"/>
              <a:buFont typeface="Arial"/>
              <a:buNone/>
              <a:defRPr sz="1600">
                <a:latin typeface="Arial"/>
                <a:ea typeface="Arial"/>
                <a:cs typeface="Arial"/>
                <a:sym typeface="Arial"/>
              </a:defRPr>
            </a:lvl1pPr>
            <a:lvl2pPr marL="914400" lvl="1" indent="-228600" algn="l" rtl="0">
              <a:lnSpc>
                <a:spcPct val="100000"/>
              </a:lnSpc>
              <a:spcBef>
                <a:spcPts val="400"/>
              </a:spcBef>
              <a:spcAft>
                <a:spcPts val="0"/>
              </a:spcAft>
              <a:buClr>
                <a:schemeClr val="dk1"/>
              </a:buClr>
              <a:buSzPts val="1600"/>
              <a:buFont typeface="Calibri"/>
              <a:buNone/>
              <a:defRPr sz="1600"/>
            </a:lvl2pPr>
            <a:lvl3pPr marL="1371600" lvl="2" indent="-228600" algn="l" rtl="0">
              <a:lnSpc>
                <a:spcPct val="100000"/>
              </a:lnSpc>
              <a:spcBef>
                <a:spcPts val="400"/>
              </a:spcBef>
              <a:spcAft>
                <a:spcPts val="0"/>
              </a:spcAft>
              <a:buClr>
                <a:schemeClr val="dk1"/>
              </a:buClr>
              <a:buSzPts val="1600"/>
              <a:buFont typeface="Calibri"/>
              <a:buNone/>
              <a:defRPr sz="1600"/>
            </a:lvl3pPr>
            <a:lvl4pPr marL="1828800" lvl="3" indent="-228600" algn="l" rtl="0">
              <a:lnSpc>
                <a:spcPct val="100000"/>
              </a:lnSpc>
              <a:spcBef>
                <a:spcPts val="400"/>
              </a:spcBef>
              <a:spcAft>
                <a:spcPts val="0"/>
              </a:spcAft>
              <a:buClr>
                <a:schemeClr val="dk1"/>
              </a:buClr>
              <a:buSzPts val="1600"/>
              <a:buFont typeface="Calibri"/>
              <a:buNone/>
              <a:defRPr sz="1600"/>
            </a:lvl4pPr>
            <a:lvl5pPr marL="2286000" lvl="4" indent="-228600" algn="l" rtl="0">
              <a:lnSpc>
                <a:spcPct val="100000"/>
              </a:lnSpc>
              <a:spcBef>
                <a:spcPts val="400"/>
              </a:spcBef>
              <a:spcAft>
                <a:spcPts val="0"/>
              </a:spcAft>
              <a:buClr>
                <a:schemeClr val="dk1"/>
              </a:buClr>
              <a:buSzPts val="1600"/>
              <a:buFont typeface="Calibri"/>
              <a:buNone/>
              <a:defRPr sz="1600"/>
            </a:lvl5pPr>
            <a:lvl6pPr marL="2743200" lvl="5" indent="-361950" algn="l" rtl="0">
              <a:lnSpc>
                <a:spcPct val="90000"/>
              </a:lnSpc>
              <a:spcBef>
                <a:spcPts val="500"/>
              </a:spcBef>
              <a:spcAft>
                <a:spcPts val="0"/>
              </a:spcAft>
              <a:buClr>
                <a:schemeClr val="dk1"/>
              </a:buClr>
              <a:buSzPts val="2100"/>
              <a:buChar char="•"/>
              <a:defRPr/>
            </a:lvl6pPr>
            <a:lvl7pPr marL="3200400" lvl="6" indent="-361950" algn="l" rtl="0">
              <a:lnSpc>
                <a:spcPct val="90000"/>
              </a:lnSpc>
              <a:spcBef>
                <a:spcPts val="500"/>
              </a:spcBef>
              <a:spcAft>
                <a:spcPts val="0"/>
              </a:spcAft>
              <a:buClr>
                <a:schemeClr val="dk1"/>
              </a:buClr>
              <a:buSzPts val="2100"/>
              <a:buChar char="•"/>
              <a:defRPr/>
            </a:lvl7pPr>
            <a:lvl8pPr marL="3657600" lvl="7" indent="-361950" algn="l" rtl="0">
              <a:lnSpc>
                <a:spcPct val="90000"/>
              </a:lnSpc>
              <a:spcBef>
                <a:spcPts val="500"/>
              </a:spcBef>
              <a:spcAft>
                <a:spcPts val="0"/>
              </a:spcAft>
              <a:buClr>
                <a:schemeClr val="dk1"/>
              </a:buClr>
              <a:buSzPts val="2100"/>
              <a:buChar char="•"/>
              <a:defRPr/>
            </a:lvl8pPr>
            <a:lvl9pPr marL="4114800" lvl="8" indent="-361950" algn="l" rtl="0">
              <a:lnSpc>
                <a:spcPct val="90000"/>
              </a:lnSpc>
              <a:spcBef>
                <a:spcPts val="500"/>
              </a:spcBef>
              <a:spcAft>
                <a:spcPts val="0"/>
              </a:spcAft>
              <a:buClr>
                <a:schemeClr val="dk1"/>
              </a:buClr>
              <a:buSzPts val="2100"/>
              <a:buChar char="•"/>
              <a:defRPr/>
            </a:lvl9pPr>
          </a:lstStyle>
          <a:p>
            <a:endParaRPr/>
          </a:p>
        </p:txBody>
      </p:sp>
      <p:sp>
        <p:nvSpPr>
          <p:cNvPr id="207" name="Google Shape;207;g71eeb774cb_0_211"/>
          <p:cNvSpPr>
            <a:spLocks noGrp="1"/>
          </p:cNvSpPr>
          <p:nvPr>
            <p:ph type="pic" idx="2"/>
          </p:nvPr>
        </p:nvSpPr>
        <p:spPr>
          <a:xfrm>
            <a:off x="1763042" y="1499129"/>
            <a:ext cx="8570700" cy="4168500"/>
          </a:xfrm>
          <a:prstGeom prst="rect">
            <a:avLst/>
          </a:prstGeom>
          <a:noFill/>
          <a:ln>
            <a:noFill/>
          </a:ln>
        </p:spPr>
        <p:txBody>
          <a:bodyPr spcFirstLastPara="1" wrap="square" lIns="105500" tIns="52725" rIns="105500" bIns="52725" anchor="t" anchorCtr="0">
            <a:noAutofit/>
          </a:bodyPr>
          <a:lstStyle>
            <a:lvl1pPr marR="0" lvl="0" algn="l" rtl="0">
              <a:lnSpc>
                <a:spcPct val="100000"/>
              </a:lnSpc>
              <a:spcBef>
                <a:spcPts val="800"/>
              </a:spcBef>
              <a:spcAft>
                <a:spcPts val="0"/>
              </a:spcAft>
              <a:buClr>
                <a:schemeClr val="accent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2pPr>
            <a:lvl3pPr marR="0" lvl="2" algn="l" rtl="0">
              <a:lnSpc>
                <a:spcPct val="100000"/>
              </a:lnSpc>
              <a:spcBef>
                <a:spcPts val="800"/>
              </a:spcBef>
              <a:spcAft>
                <a:spcPts val="0"/>
              </a:spcAft>
              <a:buClr>
                <a:schemeClr val="dk1"/>
              </a:buClr>
              <a:buSzPts val="2300"/>
              <a:buFont typeface="Arial"/>
              <a:buChar char="&gt;"/>
              <a:defRPr sz="2300" b="0" i="0" u="none" strike="noStrike" cap="none">
                <a:solidFill>
                  <a:schemeClr val="dk1"/>
                </a:solidFill>
                <a:latin typeface="Calibri"/>
                <a:ea typeface="Calibri"/>
                <a:cs typeface="Calibri"/>
                <a:sym typeface="Calibri"/>
              </a:defRPr>
            </a:lvl3pPr>
            <a:lvl4pPr marR="0" lvl="3" algn="l" rtl="0">
              <a:lnSpc>
                <a:spcPct val="100000"/>
              </a:lnSpc>
              <a:spcBef>
                <a:spcPts val="800"/>
              </a:spcBef>
              <a:spcAft>
                <a:spcPts val="0"/>
              </a:spcAft>
              <a:buClr>
                <a:schemeClr val="dk1"/>
              </a:buClr>
              <a:buSzPts val="2100"/>
              <a:buFont typeface="Noto Sans Symbols"/>
              <a:buChar char="▪"/>
              <a:defRPr sz="2100" b="0" i="0" u="none" strike="noStrike" cap="none">
                <a:solidFill>
                  <a:schemeClr val="dk1"/>
                </a:solidFill>
                <a:latin typeface="Calibri"/>
                <a:ea typeface="Calibri"/>
                <a:cs typeface="Calibri"/>
                <a:sym typeface="Calibri"/>
              </a:defRPr>
            </a:lvl4pPr>
            <a:lvl5pPr marR="0" lvl="4" algn="l" rtl="0">
              <a:lnSpc>
                <a:spcPct val="100000"/>
              </a:lnSpc>
              <a:spcBef>
                <a:spcPts val="800"/>
              </a:spcBef>
              <a:spcAft>
                <a:spcPts val="0"/>
              </a:spcAft>
              <a:buClr>
                <a:schemeClr val="dk1"/>
              </a:buClr>
              <a:buSzPts val="2100"/>
              <a:buFont typeface="Arial"/>
              <a:buChar char="&gt;"/>
              <a:defRPr sz="21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sp>
        <p:nvSpPr>
          <p:cNvPr id="208" name="Google Shape;208;g71eeb774cb_0_211"/>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lvl="0" algn="l" rtl="0">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9" name="Google Shape;209;g71eeb774cb_0_211"/>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lvl="0" indent="0" algn="r" rtl="0">
              <a:spcBef>
                <a:spcPts val="0"/>
              </a:spcBef>
              <a:buNone/>
              <a:defRPr sz="1300" b="0" i="0" u="none" strike="noStrike" cap="none">
                <a:solidFill>
                  <a:schemeClr val="dk2"/>
                </a:solidFill>
                <a:latin typeface="Arial"/>
                <a:ea typeface="Arial"/>
                <a:cs typeface="Arial"/>
                <a:sym typeface="Arial"/>
              </a:defRPr>
            </a:lvl1pPr>
            <a:lvl2pPr marL="0" lvl="1" indent="0" algn="r" rtl="0">
              <a:spcBef>
                <a:spcPts val="0"/>
              </a:spcBef>
              <a:buNone/>
              <a:defRPr sz="1300" b="0" i="0" u="none" strike="noStrike" cap="none">
                <a:solidFill>
                  <a:schemeClr val="dk2"/>
                </a:solidFill>
                <a:latin typeface="Arial"/>
                <a:ea typeface="Arial"/>
                <a:cs typeface="Arial"/>
                <a:sym typeface="Arial"/>
              </a:defRPr>
            </a:lvl2pPr>
            <a:lvl3pPr marL="0" lvl="2" indent="0" algn="r" rtl="0">
              <a:spcBef>
                <a:spcPts val="0"/>
              </a:spcBef>
              <a:buNone/>
              <a:defRPr sz="1300" b="0" i="0" u="none" strike="noStrike" cap="none">
                <a:solidFill>
                  <a:schemeClr val="dk2"/>
                </a:solidFill>
                <a:latin typeface="Arial"/>
                <a:ea typeface="Arial"/>
                <a:cs typeface="Arial"/>
                <a:sym typeface="Arial"/>
              </a:defRPr>
            </a:lvl3pPr>
            <a:lvl4pPr marL="0" lvl="3" indent="0" algn="r" rtl="0">
              <a:spcBef>
                <a:spcPts val="0"/>
              </a:spcBef>
              <a:buNone/>
              <a:defRPr sz="1300" b="0" i="0" u="none" strike="noStrike" cap="none">
                <a:solidFill>
                  <a:schemeClr val="dk2"/>
                </a:solidFill>
                <a:latin typeface="Arial"/>
                <a:ea typeface="Arial"/>
                <a:cs typeface="Arial"/>
                <a:sym typeface="Arial"/>
              </a:defRPr>
            </a:lvl4pPr>
            <a:lvl5pPr marL="0" lvl="4" indent="0" algn="r" rtl="0">
              <a:spcBef>
                <a:spcPts val="0"/>
              </a:spcBef>
              <a:buNone/>
              <a:defRPr sz="1300" b="0" i="0" u="none" strike="noStrike" cap="none">
                <a:solidFill>
                  <a:schemeClr val="dk2"/>
                </a:solidFill>
                <a:latin typeface="Arial"/>
                <a:ea typeface="Arial"/>
                <a:cs typeface="Arial"/>
                <a:sym typeface="Arial"/>
              </a:defRPr>
            </a:lvl5pPr>
            <a:lvl6pPr marL="0" lvl="5" indent="0" algn="r" rtl="0">
              <a:spcBef>
                <a:spcPts val="0"/>
              </a:spcBef>
              <a:buNone/>
              <a:defRPr sz="1300" b="0" i="0" u="none" strike="noStrike" cap="none">
                <a:solidFill>
                  <a:schemeClr val="dk2"/>
                </a:solidFill>
                <a:latin typeface="Arial"/>
                <a:ea typeface="Arial"/>
                <a:cs typeface="Arial"/>
                <a:sym typeface="Arial"/>
              </a:defRPr>
            </a:lvl6pPr>
            <a:lvl7pPr marL="0" lvl="6" indent="0" algn="r" rtl="0">
              <a:spcBef>
                <a:spcPts val="0"/>
              </a:spcBef>
              <a:buNone/>
              <a:defRPr sz="1300" b="0" i="0" u="none" strike="noStrike" cap="none">
                <a:solidFill>
                  <a:schemeClr val="dk2"/>
                </a:solidFill>
                <a:latin typeface="Arial"/>
                <a:ea typeface="Arial"/>
                <a:cs typeface="Arial"/>
                <a:sym typeface="Arial"/>
              </a:defRPr>
            </a:lvl7pPr>
            <a:lvl8pPr marL="0" lvl="7" indent="0" algn="r" rtl="0">
              <a:spcBef>
                <a:spcPts val="0"/>
              </a:spcBef>
              <a:buNone/>
              <a:defRPr sz="1300" b="0" i="0" u="none" strike="noStrike" cap="none">
                <a:solidFill>
                  <a:schemeClr val="dk2"/>
                </a:solidFill>
                <a:latin typeface="Arial"/>
                <a:ea typeface="Arial"/>
                <a:cs typeface="Arial"/>
                <a:sym typeface="Arial"/>
              </a:defRPr>
            </a:lvl8pPr>
            <a:lvl9pPr marL="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0" name="Google Shape;210;g71eeb774cb_0_211"/>
          <p:cNvSpPr txBox="1">
            <a:spLocks noGrp="1"/>
          </p:cNvSpPr>
          <p:nvPr>
            <p:ph type="dt" idx="10"/>
          </p:nvPr>
        </p:nvSpPr>
        <p:spPr>
          <a:xfrm>
            <a:off x="8079572" y="6603110"/>
            <a:ext cx="3524700" cy="174900"/>
          </a:xfrm>
          <a:prstGeom prst="rect">
            <a:avLst/>
          </a:prstGeom>
          <a:noFill/>
          <a:ln>
            <a:noFill/>
          </a:ln>
        </p:spPr>
        <p:txBody>
          <a:bodyPr spcFirstLastPara="1" wrap="square" lIns="105500" tIns="52725" rIns="105500" bIns="52725" anchor="ctr" anchorCtr="0">
            <a:noAutofit/>
          </a:bodyPr>
          <a:lstStyle>
            <a:lvl1pPr lvl="0" algn="r" rtl="0">
              <a:spcBef>
                <a:spcPts val="0"/>
              </a:spcBef>
              <a:spcAft>
                <a:spcPts val="0"/>
              </a:spcAft>
              <a:buSzPts val="1600"/>
              <a:buNone/>
              <a:defRPr sz="1300">
                <a:solidFill>
                  <a:schemeClr val="dk2"/>
                </a:solidFill>
                <a:latin typeface="Arial"/>
                <a:ea typeface="Arial"/>
                <a:cs typeface="Arial"/>
                <a:sym typeface="Arial"/>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1"/>
        <p:cNvGrpSpPr/>
        <p:nvPr/>
      </p:nvGrpSpPr>
      <p:grpSpPr>
        <a:xfrm>
          <a:off x="0" y="0"/>
          <a:ext cx="0" cy="0"/>
          <a:chOff x="0" y="0"/>
          <a:chExt cx="0" cy="0"/>
        </a:xfrm>
      </p:grpSpPr>
      <p:sp>
        <p:nvSpPr>
          <p:cNvPr id="212" name="Google Shape;212;g71eeb774cb_0_217"/>
          <p:cNvSpPr txBox="1">
            <a:spLocks noGrp="1"/>
          </p:cNvSpPr>
          <p:nvPr>
            <p:ph type="title"/>
          </p:nvPr>
        </p:nvSpPr>
        <p:spPr>
          <a:xfrm>
            <a:off x="415600" y="593367"/>
            <a:ext cx="11360700" cy="763500"/>
          </a:xfrm>
          <a:prstGeom prst="rect">
            <a:avLst/>
          </a:prstGeom>
          <a:noFill/>
          <a:ln>
            <a:noFill/>
          </a:ln>
        </p:spPr>
        <p:txBody>
          <a:bodyPr spcFirstLastPara="1" wrap="square" lIns="105500" tIns="105500" rIns="105500" bIns="105500" anchor="t" anchorCtr="0">
            <a:noAutofit/>
          </a:bodyPr>
          <a:lstStyle>
            <a:lvl1pPr lvl="0" algn="l" rtl="0">
              <a:lnSpc>
                <a:spcPct val="90000"/>
              </a:lnSpc>
              <a:spcBef>
                <a:spcPts val="0"/>
              </a:spcBef>
              <a:spcAft>
                <a:spcPts val="0"/>
              </a:spcAft>
              <a:buClr>
                <a:schemeClr val="dk1"/>
              </a:buClr>
              <a:buSzPts val="3200"/>
              <a:buFont typeface="Arial"/>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3" name="Google Shape;213;g71eeb774cb_0_217"/>
          <p:cNvSpPr txBox="1">
            <a:spLocks noGrp="1"/>
          </p:cNvSpPr>
          <p:nvPr>
            <p:ph type="body" idx="1"/>
          </p:nvPr>
        </p:nvSpPr>
        <p:spPr>
          <a:xfrm>
            <a:off x="415600" y="1536633"/>
            <a:ext cx="11360700" cy="4555200"/>
          </a:xfrm>
          <a:prstGeom prst="rect">
            <a:avLst/>
          </a:prstGeom>
          <a:noFill/>
          <a:ln>
            <a:noFill/>
          </a:ln>
        </p:spPr>
        <p:txBody>
          <a:bodyPr spcFirstLastPara="1" wrap="square" lIns="105500" tIns="105500" rIns="105500" bIns="105500" anchor="t" anchorCtr="0">
            <a:noAutofit/>
          </a:bodyPr>
          <a:lstStyle>
            <a:lvl1pPr marL="457200" lvl="0" indent="-361950" algn="l" rtl="0">
              <a:lnSpc>
                <a:spcPct val="100000"/>
              </a:lnSpc>
              <a:spcBef>
                <a:spcPts val="0"/>
              </a:spcBef>
              <a:spcAft>
                <a:spcPts val="0"/>
              </a:spcAft>
              <a:buSzPts val="2100"/>
              <a:buChar char="●"/>
              <a:defRPr/>
            </a:lvl1pPr>
            <a:lvl2pPr marL="914400" lvl="1" indent="-330200" algn="l" rtl="0">
              <a:lnSpc>
                <a:spcPct val="100000"/>
              </a:lnSpc>
              <a:spcBef>
                <a:spcPts val="2000"/>
              </a:spcBef>
              <a:spcAft>
                <a:spcPts val="0"/>
              </a:spcAft>
              <a:buClr>
                <a:schemeClr val="dk1"/>
              </a:buClr>
              <a:buSzPts val="1600"/>
              <a:buChar char="○"/>
              <a:defRPr/>
            </a:lvl2pPr>
            <a:lvl3pPr marL="1371600" lvl="2" indent="-330200" algn="l" rtl="0">
              <a:lnSpc>
                <a:spcPct val="100000"/>
              </a:lnSpc>
              <a:spcBef>
                <a:spcPts val="2000"/>
              </a:spcBef>
              <a:spcAft>
                <a:spcPts val="0"/>
              </a:spcAft>
              <a:buClr>
                <a:schemeClr val="dk1"/>
              </a:buClr>
              <a:buSzPts val="1600"/>
              <a:buChar char="■"/>
              <a:defRPr/>
            </a:lvl3pPr>
            <a:lvl4pPr marL="1828800" lvl="3" indent="-330200" algn="l" rtl="0">
              <a:lnSpc>
                <a:spcPct val="100000"/>
              </a:lnSpc>
              <a:spcBef>
                <a:spcPts val="2000"/>
              </a:spcBef>
              <a:spcAft>
                <a:spcPts val="0"/>
              </a:spcAft>
              <a:buClr>
                <a:schemeClr val="dk1"/>
              </a:buClr>
              <a:buSzPts val="1600"/>
              <a:buChar char="●"/>
              <a:defRPr/>
            </a:lvl4pPr>
            <a:lvl5pPr marL="2286000" lvl="4" indent="-330200" algn="l" rtl="0">
              <a:lnSpc>
                <a:spcPct val="100000"/>
              </a:lnSpc>
              <a:spcBef>
                <a:spcPts val="2000"/>
              </a:spcBef>
              <a:spcAft>
                <a:spcPts val="0"/>
              </a:spcAft>
              <a:buClr>
                <a:schemeClr val="dk1"/>
              </a:buClr>
              <a:buSzPts val="1600"/>
              <a:buChar char="○"/>
              <a:defRPr/>
            </a:lvl5pPr>
            <a:lvl6pPr marL="2743200" lvl="5" indent="-330200" algn="l" rtl="0">
              <a:lnSpc>
                <a:spcPct val="90000"/>
              </a:lnSpc>
              <a:spcBef>
                <a:spcPts val="2000"/>
              </a:spcBef>
              <a:spcAft>
                <a:spcPts val="0"/>
              </a:spcAft>
              <a:buClr>
                <a:schemeClr val="dk1"/>
              </a:buClr>
              <a:buSzPts val="1600"/>
              <a:buChar char="■"/>
              <a:defRPr/>
            </a:lvl6pPr>
            <a:lvl7pPr marL="3200400" lvl="6" indent="-330200" algn="l" rtl="0">
              <a:lnSpc>
                <a:spcPct val="90000"/>
              </a:lnSpc>
              <a:spcBef>
                <a:spcPts val="2000"/>
              </a:spcBef>
              <a:spcAft>
                <a:spcPts val="0"/>
              </a:spcAft>
              <a:buClr>
                <a:schemeClr val="dk1"/>
              </a:buClr>
              <a:buSzPts val="1600"/>
              <a:buChar char="●"/>
              <a:defRPr/>
            </a:lvl7pPr>
            <a:lvl8pPr marL="3657600" lvl="7" indent="-330200" algn="l" rtl="0">
              <a:lnSpc>
                <a:spcPct val="90000"/>
              </a:lnSpc>
              <a:spcBef>
                <a:spcPts val="2000"/>
              </a:spcBef>
              <a:spcAft>
                <a:spcPts val="0"/>
              </a:spcAft>
              <a:buClr>
                <a:schemeClr val="dk1"/>
              </a:buClr>
              <a:buSzPts val="1600"/>
              <a:buChar char="○"/>
              <a:defRPr/>
            </a:lvl8pPr>
            <a:lvl9pPr marL="4114800" lvl="8" indent="-330200" algn="l" rtl="0">
              <a:lnSpc>
                <a:spcPct val="90000"/>
              </a:lnSpc>
              <a:spcBef>
                <a:spcPts val="2000"/>
              </a:spcBef>
              <a:spcAft>
                <a:spcPts val="2000"/>
              </a:spcAft>
              <a:buClr>
                <a:schemeClr val="dk1"/>
              </a:buClr>
              <a:buSzPts val="1600"/>
              <a:buChar char="■"/>
              <a:defRPr/>
            </a:lvl9pPr>
          </a:lstStyle>
          <a:p>
            <a:endParaRPr/>
          </a:p>
        </p:txBody>
      </p:sp>
      <p:sp>
        <p:nvSpPr>
          <p:cNvPr id="214" name="Google Shape;214;g71eeb774cb_0_217"/>
          <p:cNvSpPr txBox="1">
            <a:spLocks noGrp="1"/>
          </p:cNvSpPr>
          <p:nvPr>
            <p:ph type="sldNum" idx="12"/>
          </p:nvPr>
        </p:nvSpPr>
        <p:spPr>
          <a:xfrm>
            <a:off x="11296611" y="6217623"/>
            <a:ext cx="731700" cy="524700"/>
          </a:xfrm>
          <a:prstGeom prst="rect">
            <a:avLst/>
          </a:prstGeom>
          <a:noFill/>
          <a:ln>
            <a:noFill/>
          </a:ln>
        </p:spPr>
        <p:txBody>
          <a:bodyPr spcFirstLastPara="1" wrap="square" lIns="105500" tIns="105500" rIns="105500" bIns="105500" anchor="ctr" anchorCtr="0">
            <a:noAutofit/>
          </a:bodyPr>
          <a:lstStyle>
            <a:lvl1pPr marL="0" marR="0" lvl="0"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15"/>
        <p:cNvGrpSpPr/>
        <p:nvPr/>
      </p:nvGrpSpPr>
      <p:grpSpPr>
        <a:xfrm>
          <a:off x="0" y="0"/>
          <a:ext cx="0" cy="0"/>
          <a:chOff x="0" y="0"/>
          <a:chExt cx="0" cy="0"/>
        </a:xfrm>
      </p:grpSpPr>
      <p:sp>
        <p:nvSpPr>
          <p:cNvPr id="216" name="Google Shape;216;g71eeb774cb_0_221"/>
          <p:cNvSpPr txBox="1">
            <a:spLocks noGrp="1"/>
          </p:cNvSpPr>
          <p:nvPr>
            <p:ph type="title"/>
          </p:nvPr>
        </p:nvSpPr>
        <p:spPr>
          <a:xfrm>
            <a:off x="609600" y="92077"/>
            <a:ext cx="10972800" cy="15081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500"/>
              <a:buFont typeface="Arial"/>
              <a:buNone/>
              <a:defRPr sz="4400" b="1" i="0" u="none" strike="noStrike" cap="none">
                <a:latin typeface="Arial"/>
                <a:ea typeface="Arial"/>
                <a:cs typeface="Arial"/>
                <a:sym typeface="Arial"/>
              </a:defRPr>
            </a:lvl1pPr>
            <a:lvl2pPr marR="0" lvl="1" algn="l" rtl="0">
              <a:spcBef>
                <a:spcPts val="0"/>
              </a:spcBef>
              <a:spcAft>
                <a:spcPts val="0"/>
              </a:spcAft>
              <a:buSzPts val="1500"/>
              <a:buFont typeface="Arial"/>
              <a:buNone/>
              <a:defRPr sz="4400" b="1" i="0" u="none" strike="noStrike" cap="none">
                <a:latin typeface="Arial"/>
                <a:ea typeface="Arial"/>
                <a:cs typeface="Arial"/>
                <a:sym typeface="Arial"/>
              </a:defRPr>
            </a:lvl2pPr>
            <a:lvl3pPr marR="0" lvl="2" algn="l" rtl="0">
              <a:spcBef>
                <a:spcPts val="0"/>
              </a:spcBef>
              <a:spcAft>
                <a:spcPts val="0"/>
              </a:spcAft>
              <a:buSzPts val="1500"/>
              <a:buFont typeface="Arial"/>
              <a:buNone/>
              <a:defRPr sz="4400" b="1" i="0" u="none" strike="noStrike" cap="none">
                <a:latin typeface="Arial"/>
                <a:ea typeface="Arial"/>
                <a:cs typeface="Arial"/>
                <a:sym typeface="Arial"/>
              </a:defRPr>
            </a:lvl3pPr>
            <a:lvl4pPr marR="0" lvl="3" algn="l" rtl="0">
              <a:spcBef>
                <a:spcPts val="0"/>
              </a:spcBef>
              <a:spcAft>
                <a:spcPts val="0"/>
              </a:spcAft>
              <a:buSzPts val="1500"/>
              <a:buFont typeface="Arial"/>
              <a:buNone/>
              <a:defRPr sz="4400" b="1" i="0" u="none" strike="noStrike" cap="none">
                <a:latin typeface="Arial"/>
                <a:ea typeface="Arial"/>
                <a:cs typeface="Arial"/>
                <a:sym typeface="Arial"/>
              </a:defRPr>
            </a:lvl4pPr>
            <a:lvl5pPr marR="0" lvl="4" algn="l" rtl="0">
              <a:spcBef>
                <a:spcPts val="0"/>
              </a:spcBef>
              <a:spcAft>
                <a:spcPts val="0"/>
              </a:spcAft>
              <a:buSzPts val="1500"/>
              <a:buFont typeface="Arial"/>
              <a:buNone/>
              <a:defRPr sz="4400" b="1" i="0" u="none" strike="noStrike" cap="none">
                <a:latin typeface="Arial"/>
                <a:ea typeface="Arial"/>
                <a:cs typeface="Arial"/>
                <a:sym typeface="Arial"/>
              </a:defRPr>
            </a:lvl5pPr>
            <a:lvl6pPr marR="0" lvl="5" algn="l" rtl="0">
              <a:spcBef>
                <a:spcPts val="0"/>
              </a:spcBef>
              <a:spcAft>
                <a:spcPts val="0"/>
              </a:spcAft>
              <a:buSzPts val="1500"/>
              <a:buFont typeface="Arial"/>
              <a:buNone/>
              <a:defRPr sz="4400" b="1" i="0" u="none" strike="noStrike" cap="none">
                <a:latin typeface="Arial"/>
                <a:ea typeface="Arial"/>
                <a:cs typeface="Arial"/>
                <a:sym typeface="Arial"/>
              </a:defRPr>
            </a:lvl6pPr>
            <a:lvl7pPr marR="0" lvl="6" algn="l" rtl="0">
              <a:spcBef>
                <a:spcPts val="0"/>
              </a:spcBef>
              <a:spcAft>
                <a:spcPts val="0"/>
              </a:spcAft>
              <a:buSzPts val="1500"/>
              <a:buFont typeface="Arial"/>
              <a:buNone/>
              <a:defRPr sz="4400" b="1" i="0" u="none" strike="noStrike" cap="none">
                <a:latin typeface="Arial"/>
                <a:ea typeface="Arial"/>
                <a:cs typeface="Arial"/>
                <a:sym typeface="Arial"/>
              </a:defRPr>
            </a:lvl7pPr>
            <a:lvl8pPr marR="0" lvl="7" algn="l" rtl="0">
              <a:spcBef>
                <a:spcPts val="0"/>
              </a:spcBef>
              <a:spcAft>
                <a:spcPts val="0"/>
              </a:spcAft>
              <a:buSzPts val="1500"/>
              <a:buFont typeface="Arial"/>
              <a:buNone/>
              <a:defRPr sz="4400" b="1" i="0" u="none" strike="noStrike" cap="none">
                <a:latin typeface="Arial"/>
                <a:ea typeface="Arial"/>
                <a:cs typeface="Arial"/>
                <a:sym typeface="Arial"/>
              </a:defRPr>
            </a:lvl8pPr>
            <a:lvl9pPr marR="0" lvl="8" algn="l" rtl="0">
              <a:spcBef>
                <a:spcPts val="0"/>
              </a:spcBef>
              <a:spcAft>
                <a:spcPts val="0"/>
              </a:spcAft>
              <a:buSzPts val="1500"/>
              <a:buFont typeface="Arial"/>
              <a:buNone/>
              <a:defRPr sz="4400" b="1" i="0" u="none" strike="noStrike" cap="none">
                <a:latin typeface="Arial"/>
                <a:ea typeface="Arial"/>
                <a:cs typeface="Arial"/>
                <a:sym typeface="Arial"/>
              </a:defRPr>
            </a:lvl9pPr>
          </a:lstStyle>
          <a:p>
            <a:endParaRPr/>
          </a:p>
        </p:txBody>
      </p:sp>
      <p:sp>
        <p:nvSpPr>
          <p:cNvPr id="217" name="Google Shape;217;g71eeb774cb_0_221"/>
          <p:cNvSpPr txBox="1">
            <a:spLocks noGrp="1"/>
          </p:cNvSpPr>
          <p:nvPr>
            <p:ph type="body" idx="1"/>
          </p:nvPr>
        </p:nvSpPr>
        <p:spPr>
          <a:xfrm>
            <a:off x="609600" y="1600200"/>
            <a:ext cx="10972800" cy="5257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700"/>
              </a:spcBef>
              <a:spcAft>
                <a:spcPts val="0"/>
              </a:spcAft>
              <a:buSzPts val="3200"/>
              <a:buFont typeface="Arial"/>
              <a:buChar char="•"/>
              <a:defRPr sz="3200" b="0" i="0" u="none" strike="noStrike" cap="none">
                <a:latin typeface="Arial"/>
                <a:ea typeface="Arial"/>
                <a:cs typeface="Arial"/>
                <a:sym typeface="Arial"/>
              </a:defRPr>
            </a:lvl1pPr>
            <a:lvl2pPr marL="914400" marR="0" lvl="1" indent="-431800" algn="l" rtl="0">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2pPr>
            <a:lvl3pPr marL="1371600" marR="0" lvl="2" indent="-431800" algn="l" rtl="0">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3pPr>
            <a:lvl4pPr marL="1828800" marR="0" lvl="3" indent="-431800" algn="l" rtl="0">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4pPr>
            <a:lvl5pPr marL="2286000" marR="0" lvl="4" indent="-431800" algn="l" rtl="0">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5pPr>
            <a:lvl6pPr marL="2743200" marR="0" lvl="5" indent="-431800" algn="l" rtl="0">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6pPr>
            <a:lvl7pPr marL="3200400" marR="0" lvl="6" indent="-431800" algn="l" rtl="0">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7pPr>
            <a:lvl8pPr marL="3657600" marR="0" lvl="7" indent="-431800" algn="l" rtl="0">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8pPr>
            <a:lvl9pPr marL="4114800" marR="0" lvl="8" indent="-431800" algn="l" rtl="0">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9pPr>
          </a:lstStyle>
          <a:p>
            <a:endParaRPr/>
          </a:p>
        </p:txBody>
      </p:sp>
      <p:sp>
        <p:nvSpPr>
          <p:cNvPr id="218" name="Google Shape;218;g71eeb774cb_0_221"/>
          <p:cNvSpPr txBox="1">
            <a:spLocks noGrp="1"/>
          </p:cNvSpPr>
          <p:nvPr>
            <p:ph type="sldNum" idx="12"/>
          </p:nvPr>
        </p:nvSpPr>
        <p:spPr>
          <a:xfrm>
            <a:off x="8737600" y="6356350"/>
            <a:ext cx="2844900" cy="370800"/>
          </a:xfrm>
          <a:prstGeom prst="rect">
            <a:avLst/>
          </a:prstGeom>
          <a:noFill/>
          <a:ln>
            <a:noFill/>
          </a:ln>
        </p:spPr>
        <p:txBody>
          <a:bodyPr spcFirstLastPara="1" wrap="square" lIns="45700" tIns="45700" rIns="45700" bIns="45700" anchor="t" anchorCtr="0">
            <a:noAutofit/>
          </a:bodyPr>
          <a:lstStyle>
            <a:lvl1pPr marL="0" marR="0" lvl="0"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1pPr>
            <a:lvl2pPr marL="0" marR="0" lvl="1"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2pPr>
            <a:lvl3pPr marL="0" marR="0" lvl="2"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3pPr>
            <a:lvl4pPr marL="0" marR="0" lvl="3"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4pPr>
            <a:lvl5pPr marL="0" marR="0" lvl="4"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5pPr>
            <a:lvl6pPr marL="0" marR="0" lvl="5"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6pPr>
            <a:lvl7pPr marL="0" marR="0" lvl="6"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7pPr>
            <a:lvl8pPr marL="0" marR="0" lvl="7"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8pPr>
            <a:lvl9pPr marL="0" marR="0" lvl="8" indent="0" algn="l" rtl="0">
              <a:spcBef>
                <a:spcPts val="0"/>
              </a:spcBef>
              <a:buClr>
                <a:schemeClr val="dk2"/>
              </a:buClr>
              <a:buSzPts val="1900"/>
              <a:buFont typeface="Arial"/>
              <a:buNone/>
              <a:defRPr sz="19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19"/>
        <p:cNvGrpSpPr/>
        <p:nvPr/>
      </p:nvGrpSpPr>
      <p:grpSpPr>
        <a:xfrm>
          <a:off x="0" y="0"/>
          <a:ext cx="0" cy="0"/>
          <a:chOff x="0" y="0"/>
          <a:chExt cx="0" cy="0"/>
        </a:xfrm>
      </p:grpSpPr>
      <p:sp>
        <p:nvSpPr>
          <p:cNvPr id="220" name="Google Shape;220;g71eeb774cb_0_225"/>
          <p:cNvSpPr txBox="1">
            <a:spLocks noGrp="1"/>
          </p:cNvSpPr>
          <p:nvPr>
            <p:ph type="sldNum" idx="12"/>
          </p:nvPr>
        </p:nvSpPr>
        <p:spPr>
          <a:xfrm>
            <a:off x="9168019" y="6336000"/>
            <a:ext cx="28557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21" name="Google Shape;221;g71eeb774cb_0_225"/>
          <p:cNvSpPr txBox="1">
            <a:spLocks noGrp="1"/>
          </p:cNvSpPr>
          <p:nvPr>
            <p:ph type="title"/>
          </p:nvPr>
        </p:nvSpPr>
        <p:spPr>
          <a:xfrm>
            <a:off x="610400" y="349600"/>
            <a:ext cx="9888000" cy="1116000"/>
          </a:xfrm>
          <a:prstGeom prst="rect">
            <a:avLst/>
          </a:prstGeom>
          <a:noFill/>
          <a:ln>
            <a:noFill/>
          </a:ln>
        </p:spPr>
        <p:txBody>
          <a:bodyPr spcFirstLastPara="1" wrap="square" lIns="121900" tIns="121900" rIns="121900" bIns="121900" anchor="t" anchorCtr="0">
            <a:noAutofit/>
          </a:bodyPr>
          <a:lstStyle>
            <a:lvl1pPr marR="0" lvl="0" algn="l" rtl="0">
              <a:lnSpc>
                <a:spcPct val="102702"/>
              </a:lnSpc>
              <a:spcBef>
                <a:spcPts val="0"/>
              </a:spcBef>
              <a:spcAft>
                <a:spcPts val="0"/>
              </a:spcAft>
              <a:buClr>
                <a:schemeClr val="dk1"/>
              </a:buClr>
              <a:buSzPts val="4900"/>
              <a:buNone/>
              <a:defRPr sz="4900" i="0" u="none" strike="noStrike" cap="none">
                <a:solidFill>
                  <a:schemeClr val="dk1"/>
                </a:solidFill>
              </a:defRPr>
            </a:lvl1pPr>
            <a:lvl2pPr lvl="1" algn="l" rtl="0">
              <a:lnSpc>
                <a:spcPct val="100000"/>
              </a:lnSpc>
              <a:spcBef>
                <a:spcPts val="0"/>
              </a:spcBef>
              <a:spcAft>
                <a:spcPts val="0"/>
              </a:spcAft>
              <a:buSzPts val="1900"/>
              <a:buNone/>
              <a:defRPr sz="2400"/>
            </a:lvl2pPr>
            <a:lvl3pPr lvl="2" algn="l" rtl="0">
              <a:lnSpc>
                <a:spcPct val="100000"/>
              </a:lnSpc>
              <a:spcBef>
                <a:spcPts val="0"/>
              </a:spcBef>
              <a:spcAft>
                <a:spcPts val="0"/>
              </a:spcAft>
              <a:buSzPts val="1900"/>
              <a:buNone/>
              <a:defRPr sz="2400"/>
            </a:lvl3pPr>
            <a:lvl4pPr lvl="3" algn="l" rtl="0">
              <a:lnSpc>
                <a:spcPct val="100000"/>
              </a:lnSpc>
              <a:spcBef>
                <a:spcPts val="0"/>
              </a:spcBef>
              <a:spcAft>
                <a:spcPts val="0"/>
              </a:spcAft>
              <a:buSzPts val="1900"/>
              <a:buNone/>
              <a:defRPr sz="2400"/>
            </a:lvl4pPr>
            <a:lvl5pPr lvl="4" algn="l" rtl="0">
              <a:lnSpc>
                <a:spcPct val="100000"/>
              </a:lnSpc>
              <a:spcBef>
                <a:spcPts val="0"/>
              </a:spcBef>
              <a:spcAft>
                <a:spcPts val="0"/>
              </a:spcAft>
              <a:buSzPts val="1900"/>
              <a:buNone/>
              <a:defRPr sz="2400"/>
            </a:lvl5pPr>
            <a:lvl6pPr lvl="5" algn="l" rtl="0">
              <a:lnSpc>
                <a:spcPct val="100000"/>
              </a:lnSpc>
              <a:spcBef>
                <a:spcPts val="0"/>
              </a:spcBef>
              <a:spcAft>
                <a:spcPts val="0"/>
              </a:spcAft>
              <a:buSzPts val="1900"/>
              <a:buNone/>
              <a:defRPr sz="2400"/>
            </a:lvl6pPr>
            <a:lvl7pPr lvl="6" algn="l" rtl="0">
              <a:lnSpc>
                <a:spcPct val="100000"/>
              </a:lnSpc>
              <a:spcBef>
                <a:spcPts val="0"/>
              </a:spcBef>
              <a:spcAft>
                <a:spcPts val="0"/>
              </a:spcAft>
              <a:buSzPts val="1900"/>
              <a:buNone/>
              <a:defRPr sz="2400"/>
            </a:lvl7pPr>
            <a:lvl8pPr lvl="7" algn="l" rtl="0">
              <a:lnSpc>
                <a:spcPct val="100000"/>
              </a:lnSpc>
              <a:spcBef>
                <a:spcPts val="0"/>
              </a:spcBef>
              <a:spcAft>
                <a:spcPts val="0"/>
              </a:spcAft>
              <a:buSzPts val="1900"/>
              <a:buNone/>
              <a:defRPr sz="2400"/>
            </a:lvl8pPr>
            <a:lvl9pPr lvl="8" algn="l" rtl="0">
              <a:lnSpc>
                <a:spcPct val="100000"/>
              </a:lnSpc>
              <a:spcBef>
                <a:spcPts val="0"/>
              </a:spcBef>
              <a:spcAft>
                <a:spcPts val="0"/>
              </a:spcAft>
              <a:buSzPts val="1900"/>
              <a:buNone/>
              <a:defRPr sz="2400"/>
            </a:lvl9pPr>
          </a:lstStyle>
          <a:p>
            <a:endParaRPr/>
          </a:p>
        </p:txBody>
      </p:sp>
      <p:sp>
        <p:nvSpPr>
          <p:cNvPr id="222" name="Google Shape;222;g71eeb774cb_0_225"/>
          <p:cNvSpPr txBox="1">
            <a:spLocks noGrp="1"/>
          </p:cNvSpPr>
          <p:nvPr>
            <p:ph type="body" idx="1"/>
          </p:nvPr>
        </p:nvSpPr>
        <p:spPr>
          <a:xfrm>
            <a:off x="512967" y="1465600"/>
            <a:ext cx="9888000" cy="3672000"/>
          </a:xfrm>
          <a:prstGeom prst="rect">
            <a:avLst/>
          </a:prstGeom>
          <a:noFill/>
          <a:ln>
            <a:noFill/>
          </a:ln>
        </p:spPr>
        <p:txBody>
          <a:bodyPr spcFirstLastPara="1" wrap="square" lIns="121900" tIns="121900" rIns="121900" bIns="121900" anchor="t" anchorCtr="0">
            <a:noAutofit/>
          </a:bodyPr>
          <a:lstStyle>
            <a:lvl1pPr marL="457200" marR="0" lvl="0" indent="-400050" algn="l" rtl="0">
              <a:lnSpc>
                <a:spcPct val="90000"/>
              </a:lnSpc>
              <a:spcBef>
                <a:spcPts val="400"/>
              </a:spcBef>
              <a:spcAft>
                <a:spcPts val="0"/>
              </a:spcAft>
              <a:buClr>
                <a:schemeClr val="dk1"/>
              </a:buClr>
              <a:buSzPts val="2700"/>
              <a:buChar char="•"/>
              <a:defRPr sz="2900" i="0" u="none" strike="noStrike" cap="none">
                <a:solidFill>
                  <a:schemeClr val="dk1"/>
                </a:solidFill>
              </a:defRPr>
            </a:lvl1pPr>
            <a:lvl2pPr marL="914400" marR="0" lvl="1" indent="-374650" algn="l" rtl="0">
              <a:lnSpc>
                <a:spcPct val="90000"/>
              </a:lnSpc>
              <a:spcBef>
                <a:spcPts val="400"/>
              </a:spcBef>
              <a:spcAft>
                <a:spcPts val="0"/>
              </a:spcAft>
              <a:buClr>
                <a:srgbClr val="7F7F7F"/>
              </a:buClr>
              <a:buSzPts val="2300"/>
              <a:buChar char="•"/>
              <a:defRPr sz="2900" i="0" u="none" strike="noStrike" cap="none">
                <a:solidFill>
                  <a:srgbClr val="7F7F7F"/>
                </a:solidFill>
              </a:defRPr>
            </a:lvl2pPr>
            <a:lvl3pPr marL="1371600" marR="0" lvl="2" indent="-374650" algn="l" rtl="0">
              <a:lnSpc>
                <a:spcPct val="90000"/>
              </a:lnSpc>
              <a:spcBef>
                <a:spcPts val="400"/>
              </a:spcBef>
              <a:spcAft>
                <a:spcPts val="0"/>
              </a:spcAft>
              <a:buClr>
                <a:schemeClr val="dk1"/>
              </a:buClr>
              <a:buSzPts val="2300"/>
              <a:buChar char="•"/>
              <a:defRPr sz="2700" i="0" u="none" strike="noStrike" cap="none">
                <a:solidFill>
                  <a:schemeClr val="dk1"/>
                </a:solidFill>
              </a:defRPr>
            </a:lvl3pPr>
            <a:lvl4pPr marL="1828800" marR="0" lvl="3" indent="-355600" algn="l" rtl="0">
              <a:lnSpc>
                <a:spcPct val="90000"/>
              </a:lnSpc>
              <a:spcBef>
                <a:spcPts val="400"/>
              </a:spcBef>
              <a:spcAft>
                <a:spcPts val="0"/>
              </a:spcAft>
              <a:buClr>
                <a:schemeClr val="dk1"/>
              </a:buClr>
              <a:buSzPts val="2000"/>
              <a:buChar char="•"/>
              <a:defRPr sz="2700" i="0" u="none" strike="noStrike" cap="none">
                <a:solidFill>
                  <a:schemeClr val="dk1"/>
                </a:solidFill>
              </a:defRPr>
            </a:lvl4pPr>
            <a:lvl5pPr marL="2286000" marR="0" lvl="4" indent="-381000" algn="l" rtl="0">
              <a:lnSpc>
                <a:spcPct val="90000"/>
              </a:lnSpc>
              <a:spcBef>
                <a:spcPts val="400"/>
              </a:spcBef>
              <a:spcAft>
                <a:spcPts val="0"/>
              </a:spcAft>
              <a:buClr>
                <a:schemeClr val="dk1"/>
              </a:buClr>
              <a:buSzPts val="2400"/>
              <a:buChar char="•"/>
              <a:defRPr sz="2700" i="0" u="none" strike="noStrike" cap="none">
                <a:solidFill>
                  <a:schemeClr val="dk1"/>
                </a:solidFill>
              </a:defRPr>
            </a:lvl5pPr>
            <a:lvl6pPr marL="2743200" marR="0" lvl="5" indent="-381000" algn="l" rtl="0">
              <a:lnSpc>
                <a:spcPct val="90000"/>
              </a:lnSpc>
              <a:spcBef>
                <a:spcPts val="700"/>
              </a:spcBef>
              <a:spcAft>
                <a:spcPts val="0"/>
              </a:spcAft>
              <a:buClr>
                <a:schemeClr val="dk1"/>
              </a:buClr>
              <a:buSzPts val="2400"/>
              <a:buChar char="•"/>
              <a:defRPr sz="2400" i="0" u="none" strike="noStrike" cap="none">
                <a:solidFill>
                  <a:schemeClr val="dk1"/>
                </a:solidFill>
              </a:defRPr>
            </a:lvl6pPr>
            <a:lvl7pPr marL="3200400" marR="0" lvl="6" indent="-381000" algn="l" rtl="0">
              <a:lnSpc>
                <a:spcPct val="90000"/>
              </a:lnSpc>
              <a:spcBef>
                <a:spcPts val="700"/>
              </a:spcBef>
              <a:spcAft>
                <a:spcPts val="0"/>
              </a:spcAft>
              <a:buClr>
                <a:schemeClr val="dk1"/>
              </a:buClr>
              <a:buSzPts val="2400"/>
              <a:buChar char="•"/>
              <a:defRPr sz="2400" i="0" u="none" strike="noStrike" cap="none">
                <a:solidFill>
                  <a:schemeClr val="dk1"/>
                </a:solidFill>
              </a:defRPr>
            </a:lvl7pPr>
            <a:lvl8pPr marL="3657600" marR="0" lvl="7" indent="-381000" algn="l" rtl="0">
              <a:lnSpc>
                <a:spcPct val="90000"/>
              </a:lnSpc>
              <a:spcBef>
                <a:spcPts val="700"/>
              </a:spcBef>
              <a:spcAft>
                <a:spcPts val="0"/>
              </a:spcAft>
              <a:buClr>
                <a:schemeClr val="dk1"/>
              </a:buClr>
              <a:buSzPts val="2400"/>
              <a:buChar char="•"/>
              <a:defRPr sz="2400" i="0" u="none" strike="noStrike" cap="none">
                <a:solidFill>
                  <a:schemeClr val="dk1"/>
                </a:solidFill>
              </a:defRPr>
            </a:lvl8pPr>
            <a:lvl9pPr marL="4114800" marR="0" lvl="8" indent="-381000" algn="l" rtl="0">
              <a:lnSpc>
                <a:spcPct val="90000"/>
              </a:lnSpc>
              <a:spcBef>
                <a:spcPts val="700"/>
              </a:spcBef>
              <a:spcAft>
                <a:spcPts val="0"/>
              </a:spcAft>
              <a:buClr>
                <a:schemeClr val="dk1"/>
              </a:buClr>
              <a:buSzPts val="2400"/>
              <a:buChar char="•"/>
              <a:defRPr sz="2400" i="0" u="none" strike="noStrike" cap="none">
                <a:solidFill>
                  <a:schemeClr val="dk1"/>
                </a:solidFill>
              </a:defRPr>
            </a:lvl9pPr>
          </a:lstStyle>
          <a:p>
            <a:endParaRPr/>
          </a:p>
        </p:txBody>
      </p:sp>
      <p:pic>
        <p:nvPicPr>
          <p:cNvPr id="223" name="Google Shape;223;g71eeb774cb_0_225"/>
          <p:cNvPicPr preferRelativeResize="0"/>
          <p:nvPr/>
        </p:nvPicPr>
        <p:blipFill/>
        <p:spPr>
          <a:xfrm>
            <a:off x="864000" y="5857200"/>
            <a:ext cx="1836000" cy="71431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24"/>
        <p:cNvGrpSpPr/>
        <p:nvPr/>
      </p:nvGrpSpPr>
      <p:grpSpPr>
        <a:xfrm>
          <a:off x="0" y="0"/>
          <a:ext cx="0" cy="0"/>
          <a:chOff x="0" y="0"/>
          <a:chExt cx="0" cy="0"/>
        </a:xfrm>
      </p:grpSpPr>
      <p:sp>
        <p:nvSpPr>
          <p:cNvPr id="225" name="Google Shape;225;g71eeb774cb_0_230"/>
          <p:cNvSpPr txBox="1">
            <a:spLocks noGrp="1"/>
          </p:cNvSpPr>
          <p:nvPr>
            <p:ph type="sldNum" idx="12"/>
          </p:nvPr>
        </p:nvSpPr>
        <p:spPr>
          <a:xfrm>
            <a:off x="9168019" y="6336000"/>
            <a:ext cx="28557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26" name="Google Shape;226;g71eeb774cb_0_230"/>
          <p:cNvSpPr txBox="1">
            <a:spLocks noGrp="1"/>
          </p:cNvSpPr>
          <p:nvPr>
            <p:ph type="title"/>
          </p:nvPr>
        </p:nvSpPr>
        <p:spPr>
          <a:xfrm>
            <a:off x="610400" y="349600"/>
            <a:ext cx="9888000" cy="1116000"/>
          </a:xfrm>
          <a:prstGeom prst="rect">
            <a:avLst/>
          </a:prstGeom>
          <a:noFill/>
          <a:ln>
            <a:noFill/>
          </a:ln>
        </p:spPr>
        <p:txBody>
          <a:bodyPr spcFirstLastPara="1" wrap="square" lIns="121900" tIns="121900" rIns="121900" bIns="121900" anchor="t" anchorCtr="0">
            <a:noAutofit/>
          </a:bodyPr>
          <a:lstStyle>
            <a:lvl1pPr marR="0" lvl="0" algn="l" rtl="0">
              <a:lnSpc>
                <a:spcPct val="102702"/>
              </a:lnSpc>
              <a:spcBef>
                <a:spcPts val="0"/>
              </a:spcBef>
              <a:spcAft>
                <a:spcPts val="0"/>
              </a:spcAft>
              <a:buClr>
                <a:schemeClr val="dk1"/>
              </a:buClr>
              <a:buSzPts val="4900"/>
              <a:buNone/>
              <a:defRPr sz="4900" i="0" u="none" strike="noStrike" cap="none">
                <a:solidFill>
                  <a:schemeClr val="dk1"/>
                </a:solidFill>
              </a:defRPr>
            </a:lvl1pPr>
            <a:lvl2pPr lvl="1" algn="l" rtl="0">
              <a:lnSpc>
                <a:spcPct val="100000"/>
              </a:lnSpc>
              <a:spcBef>
                <a:spcPts val="0"/>
              </a:spcBef>
              <a:spcAft>
                <a:spcPts val="0"/>
              </a:spcAft>
              <a:buSzPts val="1900"/>
              <a:buNone/>
              <a:defRPr sz="2400"/>
            </a:lvl2pPr>
            <a:lvl3pPr lvl="2" algn="l" rtl="0">
              <a:lnSpc>
                <a:spcPct val="100000"/>
              </a:lnSpc>
              <a:spcBef>
                <a:spcPts val="0"/>
              </a:spcBef>
              <a:spcAft>
                <a:spcPts val="0"/>
              </a:spcAft>
              <a:buSzPts val="1900"/>
              <a:buNone/>
              <a:defRPr sz="2400"/>
            </a:lvl3pPr>
            <a:lvl4pPr lvl="3" algn="l" rtl="0">
              <a:lnSpc>
                <a:spcPct val="100000"/>
              </a:lnSpc>
              <a:spcBef>
                <a:spcPts val="0"/>
              </a:spcBef>
              <a:spcAft>
                <a:spcPts val="0"/>
              </a:spcAft>
              <a:buSzPts val="1900"/>
              <a:buNone/>
              <a:defRPr sz="2400"/>
            </a:lvl4pPr>
            <a:lvl5pPr lvl="4" algn="l" rtl="0">
              <a:lnSpc>
                <a:spcPct val="100000"/>
              </a:lnSpc>
              <a:spcBef>
                <a:spcPts val="0"/>
              </a:spcBef>
              <a:spcAft>
                <a:spcPts val="0"/>
              </a:spcAft>
              <a:buSzPts val="1900"/>
              <a:buNone/>
              <a:defRPr sz="2400"/>
            </a:lvl5pPr>
            <a:lvl6pPr lvl="5" algn="l" rtl="0">
              <a:lnSpc>
                <a:spcPct val="100000"/>
              </a:lnSpc>
              <a:spcBef>
                <a:spcPts val="0"/>
              </a:spcBef>
              <a:spcAft>
                <a:spcPts val="0"/>
              </a:spcAft>
              <a:buSzPts val="1900"/>
              <a:buNone/>
              <a:defRPr sz="2400"/>
            </a:lvl6pPr>
            <a:lvl7pPr lvl="6" algn="l" rtl="0">
              <a:lnSpc>
                <a:spcPct val="100000"/>
              </a:lnSpc>
              <a:spcBef>
                <a:spcPts val="0"/>
              </a:spcBef>
              <a:spcAft>
                <a:spcPts val="0"/>
              </a:spcAft>
              <a:buSzPts val="1900"/>
              <a:buNone/>
              <a:defRPr sz="2400"/>
            </a:lvl7pPr>
            <a:lvl8pPr lvl="7" algn="l" rtl="0">
              <a:lnSpc>
                <a:spcPct val="100000"/>
              </a:lnSpc>
              <a:spcBef>
                <a:spcPts val="0"/>
              </a:spcBef>
              <a:spcAft>
                <a:spcPts val="0"/>
              </a:spcAft>
              <a:buSzPts val="1900"/>
              <a:buNone/>
              <a:defRPr sz="2400"/>
            </a:lvl8pPr>
            <a:lvl9pPr lvl="8" algn="l" rtl="0">
              <a:lnSpc>
                <a:spcPct val="100000"/>
              </a:lnSpc>
              <a:spcBef>
                <a:spcPts val="0"/>
              </a:spcBef>
              <a:spcAft>
                <a:spcPts val="0"/>
              </a:spcAft>
              <a:buSzPts val="1900"/>
              <a:buNone/>
              <a:defRPr sz="2400"/>
            </a:lvl9pPr>
          </a:lstStyle>
          <a:p>
            <a:endParaRPr/>
          </a:p>
        </p:txBody>
      </p:sp>
      <p:sp>
        <p:nvSpPr>
          <p:cNvPr id="227" name="Google Shape;227;g71eeb774cb_0_230"/>
          <p:cNvSpPr txBox="1">
            <a:spLocks noGrp="1"/>
          </p:cNvSpPr>
          <p:nvPr>
            <p:ph type="body" idx="1"/>
          </p:nvPr>
        </p:nvSpPr>
        <p:spPr>
          <a:xfrm>
            <a:off x="720000" y="1915200"/>
            <a:ext cx="10752000" cy="3672000"/>
          </a:xfrm>
          <a:prstGeom prst="rect">
            <a:avLst/>
          </a:prstGeom>
          <a:noFill/>
          <a:ln>
            <a:noFill/>
          </a:ln>
        </p:spPr>
        <p:txBody>
          <a:bodyPr spcFirstLastPara="1" wrap="square" lIns="121900" tIns="121900" rIns="121900" bIns="121900" anchor="t" anchorCtr="0">
            <a:noAutofit/>
          </a:bodyPr>
          <a:lstStyle>
            <a:lvl1pPr marL="457200" marR="0" lvl="0" indent="-400050" algn="l" rtl="0">
              <a:lnSpc>
                <a:spcPct val="90000"/>
              </a:lnSpc>
              <a:spcBef>
                <a:spcPts val="400"/>
              </a:spcBef>
              <a:spcAft>
                <a:spcPts val="0"/>
              </a:spcAft>
              <a:buClr>
                <a:schemeClr val="dk1"/>
              </a:buClr>
              <a:buSzPts val="2700"/>
              <a:buChar char="•"/>
              <a:defRPr sz="2900" i="0" u="none" strike="noStrike" cap="none">
                <a:solidFill>
                  <a:schemeClr val="dk1"/>
                </a:solidFill>
              </a:defRPr>
            </a:lvl1pPr>
            <a:lvl2pPr marL="914400" marR="0" lvl="1" indent="-374650" algn="l" rtl="0">
              <a:lnSpc>
                <a:spcPct val="90000"/>
              </a:lnSpc>
              <a:spcBef>
                <a:spcPts val="400"/>
              </a:spcBef>
              <a:spcAft>
                <a:spcPts val="0"/>
              </a:spcAft>
              <a:buClr>
                <a:srgbClr val="7F7F7F"/>
              </a:buClr>
              <a:buSzPts val="2300"/>
              <a:buChar char="•"/>
              <a:defRPr sz="2900" i="0" u="none" strike="noStrike" cap="none">
                <a:solidFill>
                  <a:srgbClr val="7F7F7F"/>
                </a:solidFill>
              </a:defRPr>
            </a:lvl2pPr>
            <a:lvl3pPr marL="1371600" marR="0" lvl="2" indent="-374650" algn="l" rtl="0">
              <a:lnSpc>
                <a:spcPct val="90000"/>
              </a:lnSpc>
              <a:spcBef>
                <a:spcPts val="400"/>
              </a:spcBef>
              <a:spcAft>
                <a:spcPts val="0"/>
              </a:spcAft>
              <a:buClr>
                <a:schemeClr val="dk1"/>
              </a:buClr>
              <a:buSzPts val="2300"/>
              <a:buChar char="•"/>
              <a:defRPr sz="2700" i="0" u="none" strike="noStrike" cap="none">
                <a:solidFill>
                  <a:schemeClr val="dk1"/>
                </a:solidFill>
              </a:defRPr>
            </a:lvl3pPr>
            <a:lvl4pPr marL="1828800" marR="0" lvl="3" indent="-355600" algn="l" rtl="0">
              <a:lnSpc>
                <a:spcPct val="90000"/>
              </a:lnSpc>
              <a:spcBef>
                <a:spcPts val="400"/>
              </a:spcBef>
              <a:spcAft>
                <a:spcPts val="0"/>
              </a:spcAft>
              <a:buClr>
                <a:schemeClr val="dk1"/>
              </a:buClr>
              <a:buSzPts val="2000"/>
              <a:buChar char="•"/>
              <a:defRPr sz="2700" i="0" u="none" strike="noStrike" cap="none">
                <a:solidFill>
                  <a:schemeClr val="dk1"/>
                </a:solidFill>
              </a:defRPr>
            </a:lvl4pPr>
            <a:lvl5pPr marL="2286000" marR="0" lvl="4" indent="-381000" algn="l" rtl="0">
              <a:lnSpc>
                <a:spcPct val="90000"/>
              </a:lnSpc>
              <a:spcBef>
                <a:spcPts val="400"/>
              </a:spcBef>
              <a:spcAft>
                <a:spcPts val="0"/>
              </a:spcAft>
              <a:buClr>
                <a:schemeClr val="dk1"/>
              </a:buClr>
              <a:buSzPts val="2400"/>
              <a:buChar char="•"/>
              <a:defRPr sz="2700" i="0" u="none" strike="noStrike" cap="none">
                <a:solidFill>
                  <a:schemeClr val="dk1"/>
                </a:solidFill>
              </a:defRPr>
            </a:lvl5pPr>
            <a:lvl6pPr marL="2743200" marR="0" lvl="5" indent="-381000" algn="l" rtl="0">
              <a:lnSpc>
                <a:spcPct val="90000"/>
              </a:lnSpc>
              <a:spcBef>
                <a:spcPts val="700"/>
              </a:spcBef>
              <a:spcAft>
                <a:spcPts val="0"/>
              </a:spcAft>
              <a:buClr>
                <a:schemeClr val="dk1"/>
              </a:buClr>
              <a:buSzPts val="2400"/>
              <a:buChar char="•"/>
              <a:defRPr sz="2400" i="0" u="none" strike="noStrike" cap="none">
                <a:solidFill>
                  <a:schemeClr val="dk1"/>
                </a:solidFill>
              </a:defRPr>
            </a:lvl6pPr>
            <a:lvl7pPr marL="3200400" marR="0" lvl="6" indent="-381000" algn="l" rtl="0">
              <a:lnSpc>
                <a:spcPct val="90000"/>
              </a:lnSpc>
              <a:spcBef>
                <a:spcPts val="700"/>
              </a:spcBef>
              <a:spcAft>
                <a:spcPts val="0"/>
              </a:spcAft>
              <a:buClr>
                <a:schemeClr val="dk1"/>
              </a:buClr>
              <a:buSzPts val="2400"/>
              <a:buChar char="•"/>
              <a:defRPr sz="2400" i="0" u="none" strike="noStrike" cap="none">
                <a:solidFill>
                  <a:schemeClr val="dk1"/>
                </a:solidFill>
              </a:defRPr>
            </a:lvl7pPr>
            <a:lvl8pPr marL="3657600" marR="0" lvl="7" indent="-381000" algn="l" rtl="0">
              <a:lnSpc>
                <a:spcPct val="90000"/>
              </a:lnSpc>
              <a:spcBef>
                <a:spcPts val="700"/>
              </a:spcBef>
              <a:spcAft>
                <a:spcPts val="0"/>
              </a:spcAft>
              <a:buClr>
                <a:schemeClr val="dk1"/>
              </a:buClr>
              <a:buSzPts val="2400"/>
              <a:buChar char="•"/>
              <a:defRPr sz="2400" i="0" u="none" strike="noStrike" cap="none">
                <a:solidFill>
                  <a:schemeClr val="dk1"/>
                </a:solidFill>
              </a:defRPr>
            </a:lvl8pPr>
            <a:lvl9pPr marL="4114800" marR="0" lvl="8" indent="-381000" algn="l" rtl="0">
              <a:lnSpc>
                <a:spcPct val="90000"/>
              </a:lnSpc>
              <a:spcBef>
                <a:spcPts val="700"/>
              </a:spcBef>
              <a:spcAft>
                <a:spcPts val="0"/>
              </a:spcAft>
              <a:buClr>
                <a:schemeClr val="dk1"/>
              </a:buClr>
              <a:buSzPts val="2400"/>
              <a:buChar char="•"/>
              <a:defRPr sz="2400" i="0" u="none" strike="noStrike" cap="none">
                <a:solidFill>
                  <a:schemeClr val="dk1"/>
                </a:solidFill>
              </a:defRPr>
            </a:lvl9pPr>
          </a:lstStyle>
          <a:p>
            <a:endParaRPr/>
          </a:p>
        </p:txBody>
      </p:sp>
      <p:pic>
        <p:nvPicPr>
          <p:cNvPr id="228" name="Google Shape;228;g71eeb774cb_0_230"/>
          <p:cNvPicPr preferRelativeResize="0"/>
          <p:nvPr/>
        </p:nvPicPr>
        <p:blipFill/>
        <p:spPr>
          <a:xfrm>
            <a:off x="864000" y="5857200"/>
            <a:ext cx="1836000" cy="71431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8"/>
        <p:cNvGrpSpPr/>
        <p:nvPr/>
      </p:nvGrpSpPr>
      <p:grpSpPr>
        <a:xfrm>
          <a:off x="0" y="0"/>
          <a:ext cx="0" cy="0"/>
          <a:chOff x="0" y="0"/>
          <a:chExt cx="0" cy="0"/>
        </a:xfrm>
      </p:grpSpPr>
      <p:sp>
        <p:nvSpPr>
          <p:cNvPr id="29" name="Google Shape;29;p68"/>
          <p:cNvSpPr txBox="1">
            <a:spLocks noGrp="1"/>
          </p:cNvSpPr>
          <p:nvPr>
            <p:ph type="title"/>
          </p:nvPr>
        </p:nvSpPr>
        <p:spPr>
          <a:xfrm>
            <a:off x="609600" y="92077"/>
            <a:ext cx="10972800" cy="1508125"/>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44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9pPr>
          </a:lstStyle>
          <a:p>
            <a:endParaRPr/>
          </a:p>
        </p:txBody>
      </p:sp>
      <p:sp>
        <p:nvSpPr>
          <p:cNvPr id="30" name="Google Shape;30;p68"/>
          <p:cNvSpPr txBox="1">
            <a:spLocks noGrp="1"/>
          </p:cNvSpPr>
          <p:nvPr>
            <p:ph type="body" idx="1"/>
          </p:nvPr>
        </p:nvSpPr>
        <p:spPr>
          <a:xfrm>
            <a:off x="609600" y="1600200"/>
            <a:ext cx="10972800" cy="52578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700"/>
              </a:spcBef>
              <a:spcAft>
                <a:spcPts val="0"/>
              </a:spcAft>
              <a:buSzPts val="3200"/>
              <a:buFont typeface="Arial"/>
              <a:buChar char="•"/>
              <a:defRPr sz="3200" b="0" i="0" u="none" strike="noStrike" cap="none">
                <a:latin typeface="Arial"/>
                <a:ea typeface="Arial"/>
                <a:cs typeface="Arial"/>
                <a:sym typeface="Arial"/>
              </a:defRPr>
            </a:lvl1pPr>
            <a:lvl2pPr marL="914400" marR="0" lvl="1" indent="-431800"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2pPr>
            <a:lvl3pPr marL="1371600" marR="0" lvl="2" indent="-431800"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3pPr>
            <a:lvl4pPr marL="1828800" marR="0" lvl="3" indent="-431800"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4pPr>
            <a:lvl5pPr marL="2286000" marR="0" lvl="4" indent="-431800"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5pPr>
            <a:lvl6pPr marL="2743200" marR="0" lvl="5" indent="-431800"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6pPr>
            <a:lvl7pPr marL="3200400" marR="0" lvl="6" indent="-431800"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7pPr>
            <a:lvl8pPr marL="3657600" marR="0" lvl="7" indent="-431800"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8pPr>
            <a:lvl9pPr marL="4114800" marR="0" lvl="8" indent="-431800"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9pPr>
          </a:lstStyle>
          <a:p>
            <a:endParaRPr/>
          </a:p>
        </p:txBody>
      </p:sp>
      <p:sp>
        <p:nvSpPr>
          <p:cNvPr id="31" name="Google Shape;31;p68"/>
          <p:cNvSpPr txBox="1">
            <a:spLocks noGrp="1"/>
          </p:cNvSpPr>
          <p:nvPr>
            <p:ph type="sldNum" idx="12"/>
          </p:nvPr>
        </p:nvSpPr>
        <p:spPr>
          <a:xfrm>
            <a:off x="8737600" y="6356350"/>
            <a:ext cx="2844800" cy="37084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
        <p:cNvGrpSpPr/>
        <p:nvPr/>
      </p:nvGrpSpPr>
      <p:grpSpPr>
        <a:xfrm>
          <a:off x="0" y="0"/>
          <a:ext cx="0" cy="0"/>
          <a:chOff x="0" y="0"/>
          <a:chExt cx="0" cy="0"/>
        </a:xfrm>
      </p:grpSpPr>
      <p:pic>
        <p:nvPicPr>
          <p:cNvPr id="33" name="Google Shape;33;g7dd0ccb90a_0_771"/>
          <p:cNvPicPr preferRelativeResize="0"/>
          <p:nvPr/>
        </p:nvPicPr>
        <p:blipFill rotWithShape="1">
          <a:blip r:embed="rId2">
            <a:alphaModFix/>
          </a:blip>
          <a:srcRect/>
          <a:stretch/>
        </p:blipFill>
        <p:spPr>
          <a:xfrm>
            <a:off x="9209968" y="288238"/>
            <a:ext cx="1916859" cy="813600"/>
          </a:xfrm>
          <a:prstGeom prst="rect">
            <a:avLst/>
          </a:prstGeom>
          <a:noFill/>
          <a:ln>
            <a:noFill/>
          </a:ln>
        </p:spPr>
      </p:pic>
      <p:sp>
        <p:nvSpPr>
          <p:cNvPr id="34" name="Google Shape;34;g7dd0ccb90a_0_771"/>
          <p:cNvSpPr txBox="1">
            <a:spLocks noGrp="1"/>
          </p:cNvSpPr>
          <p:nvPr>
            <p:ph type="ctrTitle"/>
          </p:nvPr>
        </p:nvSpPr>
        <p:spPr>
          <a:xfrm>
            <a:off x="1728000" y="2016000"/>
            <a:ext cx="9888000" cy="2088000"/>
          </a:xfrm>
          <a:prstGeom prst="rect">
            <a:avLst/>
          </a:prstGeom>
          <a:noFill/>
          <a:ln>
            <a:noFill/>
          </a:ln>
        </p:spPr>
        <p:txBody>
          <a:bodyPr spcFirstLastPara="1" wrap="square" lIns="45700" tIns="45700" rIns="45700" bIns="45700" anchor="b" anchorCtr="0">
            <a:noAutofit/>
          </a:bodyPr>
          <a:lstStyle>
            <a:lvl1pPr lvl="0" algn="l">
              <a:lnSpc>
                <a:spcPct val="100000"/>
              </a:lnSpc>
              <a:spcBef>
                <a:spcPts val="0"/>
              </a:spcBef>
              <a:spcAft>
                <a:spcPts val="0"/>
              </a:spcAft>
              <a:buSzPts val="3200"/>
              <a:buNone/>
              <a:defRPr sz="5400" b="0"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g7dd0ccb90a_0_771"/>
          <p:cNvSpPr txBox="1">
            <a:spLocks noGrp="1"/>
          </p:cNvSpPr>
          <p:nvPr>
            <p:ph type="subTitle" idx="1"/>
          </p:nvPr>
        </p:nvSpPr>
        <p:spPr>
          <a:xfrm>
            <a:off x="1728000" y="4140000"/>
            <a:ext cx="9888000" cy="1655700"/>
          </a:xfrm>
          <a:prstGeom prst="rect">
            <a:avLst/>
          </a:prstGeom>
          <a:noFill/>
          <a:ln>
            <a:noFill/>
          </a:ln>
        </p:spPr>
        <p:txBody>
          <a:bodyPr spcFirstLastPara="1" wrap="square" lIns="45700" tIns="45700" rIns="45700" bIns="0" anchor="t" anchorCtr="0">
            <a:noAutofit/>
          </a:bodyPr>
          <a:lstStyle>
            <a:lvl1pPr lvl="0" algn="l">
              <a:lnSpc>
                <a:spcPct val="111392"/>
              </a:lnSpc>
              <a:spcBef>
                <a:spcPts val="700"/>
              </a:spcBef>
              <a:spcAft>
                <a:spcPts val="0"/>
              </a:spcAft>
              <a:buSzPts val="1580"/>
              <a:buNone/>
              <a:defRPr sz="1580">
                <a:latin typeface="Arial"/>
                <a:ea typeface="Arial"/>
                <a:cs typeface="Arial"/>
                <a:sym typeface="Arial"/>
              </a:defRPr>
            </a:lvl1pPr>
            <a:lvl2pPr lvl="1" algn="ctr">
              <a:lnSpc>
                <a:spcPct val="100000"/>
              </a:lnSpc>
              <a:spcBef>
                <a:spcPts val="700"/>
              </a:spcBef>
              <a:spcAft>
                <a:spcPts val="0"/>
              </a:spcAft>
              <a:buSzPts val="2000"/>
              <a:buNone/>
              <a:defRPr sz="2000"/>
            </a:lvl2pPr>
            <a:lvl3pPr lvl="2" algn="ctr">
              <a:lnSpc>
                <a:spcPct val="100000"/>
              </a:lnSpc>
              <a:spcBef>
                <a:spcPts val="700"/>
              </a:spcBef>
              <a:spcAft>
                <a:spcPts val="0"/>
              </a:spcAft>
              <a:buSzPts val="1800"/>
              <a:buNone/>
              <a:defRPr sz="1800"/>
            </a:lvl3pPr>
            <a:lvl4pPr lvl="3" algn="ctr">
              <a:lnSpc>
                <a:spcPct val="100000"/>
              </a:lnSpc>
              <a:spcBef>
                <a:spcPts val="700"/>
              </a:spcBef>
              <a:spcAft>
                <a:spcPts val="0"/>
              </a:spcAft>
              <a:buSzPts val="1600"/>
              <a:buNone/>
              <a:defRPr sz="1600"/>
            </a:lvl4pPr>
            <a:lvl5pPr lvl="4" algn="ctr">
              <a:lnSpc>
                <a:spcPct val="100000"/>
              </a:lnSpc>
              <a:spcBef>
                <a:spcPts val="700"/>
              </a:spcBef>
              <a:spcAft>
                <a:spcPts val="0"/>
              </a:spcAft>
              <a:buSzPts val="1600"/>
              <a:buNone/>
              <a:defRPr sz="1600"/>
            </a:lvl5pPr>
            <a:lvl6pPr lvl="5" algn="ctr">
              <a:lnSpc>
                <a:spcPct val="90000"/>
              </a:lnSpc>
              <a:spcBef>
                <a:spcPts val="700"/>
              </a:spcBef>
              <a:spcAft>
                <a:spcPts val="0"/>
              </a:spcAft>
              <a:buSzPts val="1600"/>
              <a:buNone/>
              <a:defRPr sz="1600"/>
            </a:lvl6pPr>
            <a:lvl7pPr lvl="6" algn="ctr">
              <a:lnSpc>
                <a:spcPct val="90000"/>
              </a:lnSpc>
              <a:spcBef>
                <a:spcPts val="700"/>
              </a:spcBef>
              <a:spcAft>
                <a:spcPts val="0"/>
              </a:spcAft>
              <a:buSzPts val="1600"/>
              <a:buNone/>
              <a:defRPr sz="1600"/>
            </a:lvl7pPr>
            <a:lvl8pPr lvl="7" algn="ctr">
              <a:lnSpc>
                <a:spcPct val="90000"/>
              </a:lnSpc>
              <a:spcBef>
                <a:spcPts val="700"/>
              </a:spcBef>
              <a:spcAft>
                <a:spcPts val="0"/>
              </a:spcAft>
              <a:buSzPts val="1600"/>
              <a:buNone/>
              <a:defRPr sz="1600"/>
            </a:lvl8pPr>
            <a:lvl9pPr lvl="8" algn="ctr">
              <a:lnSpc>
                <a:spcPct val="90000"/>
              </a:lnSpc>
              <a:spcBef>
                <a:spcPts val="700"/>
              </a:spcBef>
              <a:spcAft>
                <a:spcPts val="0"/>
              </a:spcAft>
              <a:buSzPts val="1600"/>
              <a:buNone/>
              <a:defRPr sz="1600"/>
            </a:lvl9pPr>
          </a:lstStyle>
          <a:p>
            <a:endParaRPr/>
          </a:p>
        </p:txBody>
      </p:sp>
      <p:sp>
        <p:nvSpPr>
          <p:cNvPr id="36" name="Google Shape;36;g7dd0ccb90a_0_771"/>
          <p:cNvSpPr txBox="1">
            <a:spLocks noGrp="1"/>
          </p:cNvSpPr>
          <p:nvPr>
            <p:ph type="body" idx="2"/>
          </p:nvPr>
        </p:nvSpPr>
        <p:spPr>
          <a:xfrm>
            <a:off x="5901497" y="6361602"/>
            <a:ext cx="5913600" cy="352800"/>
          </a:xfrm>
          <a:prstGeom prst="rect">
            <a:avLst/>
          </a:prstGeom>
          <a:noFill/>
          <a:ln>
            <a:noFill/>
          </a:ln>
        </p:spPr>
        <p:txBody>
          <a:bodyPr spcFirstLastPara="1" wrap="square" lIns="45700" tIns="45700" rIns="45700" bIns="45700" anchor="t" anchorCtr="0">
            <a:noAutofit/>
          </a:bodyPr>
          <a:lstStyle>
            <a:lvl1pPr marL="457200" lvl="0" indent="-228600" algn="r">
              <a:lnSpc>
                <a:spcPct val="100000"/>
              </a:lnSpc>
              <a:spcBef>
                <a:spcPts val="700"/>
              </a:spcBef>
              <a:spcAft>
                <a:spcPts val="0"/>
              </a:spcAft>
              <a:buClr>
                <a:schemeClr val="dk1"/>
              </a:buClr>
              <a:buSzPts val="1700"/>
              <a:buNone/>
              <a:defRPr sz="1700">
                <a:solidFill>
                  <a:schemeClr val="dk1"/>
                </a:solidFill>
                <a:latin typeface="Arial"/>
                <a:ea typeface="Arial"/>
                <a:cs typeface="Arial"/>
                <a:sym typeface="Arial"/>
              </a:defRPr>
            </a:lvl1pPr>
            <a:lvl2pPr marL="914400" lvl="1" indent="-342900" algn="l">
              <a:lnSpc>
                <a:spcPct val="100000"/>
              </a:lnSpc>
              <a:spcBef>
                <a:spcPts val="700"/>
              </a:spcBef>
              <a:spcAft>
                <a:spcPts val="0"/>
              </a:spcAft>
              <a:buSzPts val="1800"/>
              <a:buChar char="▪"/>
              <a:defRPr/>
            </a:lvl2pPr>
            <a:lvl3pPr marL="1371600" lvl="2" indent="-342900" algn="l">
              <a:lnSpc>
                <a:spcPct val="100000"/>
              </a:lnSpc>
              <a:spcBef>
                <a:spcPts val="700"/>
              </a:spcBef>
              <a:spcAft>
                <a:spcPts val="0"/>
              </a:spcAft>
              <a:buSzPts val="1800"/>
              <a:buChar char="&gt;"/>
              <a:defRPr/>
            </a:lvl3pPr>
            <a:lvl4pPr marL="1828800" lvl="3" indent="-342900" algn="l">
              <a:lnSpc>
                <a:spcPct val="100000"/>
              </a:lnSpc>
              <a:spcBef>
                <a:spcPts val="700"/>
              </a:spcBef>
              <a:spcAft>
                <a:spcPts val="0"/>
              </a:spcAft>
              <a:buSzPts val="1800"/>
              <a:buChar char="▪"/>
              <a:defRPr/>
            </a:lvl4pPr>
            <a:lvl5pPr marL="2286000" lvl="4" indent="-342900" algn="l">
              <a:lnSpc>
                <a:spcPct val="100000"/>
              </a:lnSpc>
              <a:spcBef>
                <a:spcPts val="700"/>
              </a:spcBef>
              <a:spcAft>
                <a:spcPts val="0"/>
              </a:spcAft>
              <a:buSzPts val="1800"/>
              <a:buChar char="&gt;"/>
              <a:defRPr/>
            </a:lvl5pPr>
            <a:lvl6pPr marL="2743200" lvl="5" indent="-342900" algn="l">
              <a:lnSpc>
                <a:spcPct val="90000"/>
              </a:lnSpc>
              <a:spcBef>
                <a:spcPts val="700"/>
              </a:spcBef>
              <a:spcAft>
                <a:spcPts val="0"/>
              </a:spcAft>
              <a:buSzPts val="1800"/>
              <a:buChar char="•"/>
              <a:defRPr/>
            </a:lvl6pPr>
            <a:lvl7pPr marL="3200400" lvl="6" indent="-342900" algn="l">
              <a:lnSpc>
                <a:spcPct val="90000"/>
              </a:lnSpc>
              <a:spcBef>
                <a:spcPts val="700"/>
              </a:spcBef>
              <a:spcAft>
                <a:spcPts val="0"/>
              </a:spcAft>
              <a:buSzPts val="1800"/>
              <a:buChar char="•"/>
              <a:defRPr/>
            </a:lvl7pPr>
            <a:lvl8pPr marL="3657600" lvl="7" indent="-342900" algn="l">
              <a:lnSpc>
                <a:spcPct val="90000"/>
              </a:lnSpc>
              <a:spcBef>
                <a:spcPts val="700"/>
              </a:spcBef>
              <a:spcAft>
                <a:spcPts val="0"/>
              </a:spcAft>
              <a:buSzPts val="1800"/>
              <a:buChar char="•"/>
              <a:defRPr/>
            </a:lvl8pPr>
            <a:lvl9pPr marL="4114800" lvl="8" indent="-342900" algn="l">
              <a:lnSpc>
                <a:spcPct val="90000"/>
              </a:lnSpc>
              <a:spcBef>
                <a:spcPts val="7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
        <p:cNvGrpSpPr/>
        <p:nvPr/>
      </p:nvGrpSpPr>
      <p:grpSpPr>
        <a:xfrm>
          <a:off x="0" y="0"/>
          <a:ext cx="0" cy="0"/>
          <a:chOff x="0" y="0"/>
          <a:chExt cx="0" cy="0"/>
        </a:xfrm>
      </p:grpSpPr>
      <p:sp>
        <p:nvSpPr>
          <p:cNvPr id="46" name="Google Shape;46;p70"/>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a:lnSpc>
                <a:spcPct val="63333"/>
              </a:lnSpc>
              <a:spcBef>
                <a:spcPts val="0"/>
              </a:spcBef>
              <a:spcAft>
                <a:spcPts val="0"/>
              </a:spcAft>
              <a:buClr>
                <a:schemeClr val="dk1"/>
              </a:buClr>
              <a:buSzPts val="4500"/>
              <a:buFont typeface="Arial"/>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70"/>
          <p:cNvSpPr txBox="1">
            <a:spLocks noGrp="1"/>
          </p:cNvSpPr>
          <p:nvPr>
            <p:ph type="subTitle" idx="1"/>
          </p:nvPr>
        </p:nvSpPr>
        <p:spPr>
          <a:xfrm>
            <a:off x="1524000" y="3602037"/>
            <a:ext cx="9144000" cy="1655600"/>
          </a:xfrm>
          <a:prstGeom prst="rect">
            <a:avLst/>
          </a:prstGeom>
          <a:noFill/>
          <a:ln>
            <a:noFill/>
          </a:ln>
        </p:spPr>
        <p:txBody>
          <a:bodyPr spcFirstLastPara="1" wrap="square" lIns="0" tIns="0" rIns="0" bIns="34275" anchor="t" anchorCtr="0">
            <a:noAutofit/>
          </a:bodyPr>
          <a:lstStyle>
            <a:lvl1pPr lvl="0" algn="ctr">
              <a:lnSpc>
                <a:spcPct val="90000"/>
              </a:lnSpc>
              <a:spcBef>
                <a:spcPts val="267"/>
              </a:spcBef>
              <a:spcAft>
                <a:spcPts val="0"/>
              </a:spcAft>
              <a:buClr>
                <a:schemeClr val="dk1"/>
              </a:buClr>
              <a:buSzPts val="1600"/>
              <a:buFont typeface="Arial"/>
              <a:buNone/>
              <a:defRPr sz="2400"/>
            </a:lvl1pPr>
            <a:lvl2pPr lvl="1" algn="ctr">
              <a:lnSpc>
                <a:spcPct val="90000"/>
              </a:lnSpc>
              <a:spcBef>
                <a:spcPts val="267"/>
              </a:spcBef>
              <a:spcAft>
                <a:spcPts val="0"/>
              </a:spcAft>
              <a:buClr>
                <a:srgbClr val="7F7F7F"/>
              </a:buClr>
              <a:buSzPts val="1100"/>
              <a:buFont typeface="Arial"/>
              <a:buNone/>
              <a:defRPr sz="2000"/>
            </a:lvl2pPr>
            <a:lvl3pPr lvl="2" algn="ctr">
              <a:lnSpc>
                <a:spcPct val="90000"/>
              </a:lnSpc>
              <a:spcBef>
                <a:spcPts val="267"/>
              </a:spcBef>
              <a:spcAft>
                <a:spcPts val="0"/>
              </a:spcAft>
              <a:buClr>
                <a:schemeClr val="dk1"/>
              </a:buClr>
              <a:buSzPts val="1200"/>
              <a:buFont typeface="Arial"/>
              <a:buNone/>
              <a:defRPr sz="1867"/>
            </a:lvl3pPr>
            <a:lvl4pPr lvl="3" algn="ctr">
              <a:lnSpc>
                <a:spcPct val="90000"/>
              </a:lnSpc>
              <a:spcBef>
                <a:spcPts val="267"/>
              </a:spcBef>
              <a:spcAft>
                <a:spcPts val="0"/>
              </a:spcAft>
              <a:buClr>
                <a:schemeClr val="dk1"/>
              </a:buClr>
              <a:buSzPts val="900"/>
              <a:buFont typeface="Arial"/>
              <a:buNone/>
              <a:defRPr sz="1600"/>
            </a:lvl4pPr>
            <a:lvl5pPr lvl="4" algn="ctr">
              <a:lnSpc>
                <a:spcPct val="90000"/>
              </a:lnSpc>
              <a:spcBef>
                <a:spcPts val="267"/>
              </a:spcBef>
              <a:spcAft>
                <a:spcPts val="0"/>
              </a:spcAft>
              <a:buClr>
                <a:schemeClr val="dk1"/>
              </a:buClr>
              <a:buSzPts val="1100"/>
              <a:buFont typeface="Arial"/>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48" name="Google Shape;48;p70"/>
          <p:cNvSpPr txBox="1">
            <a:spLocks noGrp="1"/>
          </p:cNvSpPr>
          <p:nvPr>
            <p:ph type="dt" idx="10"/>
          </p:nvPr>
        </p:nvSpPr>
        <p:spPr>
          <a:xfrm>
            <a:off x="4067833" y="6336000"/>
            <a:ext cx="1200000" cy="3600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2"/>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9pPr>
          </a:lstStyle>
          <a:p>
            <a:endParaRPr/>
          </a:p>
        </p:txBody>
      </p:sp>
      <p:sp>
        <p:nvSpPr>
          <p:cNvPr id="49" name="Google Shape;49;p70"/>
          <p:cNvSpPr txBox="1">
            <a:spLocks noGrp="1"/>
          </p:cNvSpPr>
          <p:nvPr>
            <p:ph type="ftr" idx="11"/>
          </p:nvPr>
        </p:nvSpPr>
        <p:spPr>
          <a:xfrm>
            <a:off x="5324524" y="6336000"/>
            <a:ext cx="2520000" cy="3600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2"/>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rgbClr val="000000"/>
                </a:solidFill>
                <a:latin typeface="Arial"/>
                <a:ea typeface="Arial"/>
                <a:cs typeface="Arial"/>
                <a:sym typeface="Arial"/>
              </a:defRPr>
            </a:lvl9pPr>
          </a:lstStyle>
          <a:p>
            <a:endParaRPr/>
          </a:p>
        </p:txBody>
      </p:sp>
      <p:sp>
        <p:nvSpPr>
          <p:cNvPr id="50" name="Google Shape;50;p70"/>
          <p:cNvSpPr txBox="1">
            <a:spLocks noGrp="1"/>
          </p:cNvSpPr>
          <p:nvPr>
            <p:ph type="sldNum" idx="12"/>
          </p:nvPr>
        </p:nvSpPr>
        <p:spPr>
          <a:xfrm>
            <a:off x="7926148" y="6336000"/>
            <a:ext cx="720000" cy="3600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71"/>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chemeClr val="dk1"/>
              </a:buClr>
              <a:buSzPts val="3600"/>
              <a:buFont typeface="Arial"/>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53" name="Google Shape;53;p7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54"/>
        <p:cNvGrpSpPr/>
        <p:nvPr/>
      </p:nvGrpSpPr>
      <p:grpSpPr>
        <a:xfrm>
          <a:off x="0" y="0"/>
          <a:ext cx="0" cy="0"/>
          <a:chOff x="0" y="0"/>
          <a:chExt cx="0" cy="0"/>
        </a:xfrm>
      </p:grpSpPr>
      <p:sp>
        <p:nvSpPr>
          <p:cNvPr id="55" name="Google Shape;55;p73"/>
          <p:cNvSpPr/>
          <p:nvPr/>
        </p:nvSpPr>
        <p:spPr>
          <a:xfrm>
            <a:off x="3" y="0"/>
            <a:ext cx="11834738" cy="6858000"/>
          </a:xfrm>
          <a:custGeom>
            <a:avLst/>
            <a:gdLst/>
            <a:ahLst/>
            <a:cxnLst/>
            <a:rect l="l" t="t" r="r" b="b"/>
            <a:pathLst>
              <a:path w="21600" h="21600" extrusionOk="0">
                <a:moveTo>
                  <a:pt x="0" y="37"/>
                </a:moveTo>
                <a:lnTo>
                  <a:pt x="18835" y="0"/>
                </a:lnTo>
                <a:lnTo>
                  <a:pt x="21600" y="21600"/>
                </a:lnTo>
                <a:lnTo>
                  <a:pt x="33" y="21600"/>
                </a:lnTo>
                <a:lnTo>
                  <a:pt x="0" y="37"/>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6" name="Google Shape;56;p73"/>
          <p:cNvPicPr preferRelativeResize="0"/>
          <p:nvPr/>
        </p:nvPicPr>
        <p:blipFill rotWithShape="1">
          <a:blip r:embed="rId2">
            <a:alphaModFix/>
          </a:blip>
          <a:srcRect/>
          <a:stretch/>
        </p:blipFill>
        <p:spPr>
          <a:xfrm>
            <a:off x="861752" y="692695"/>
            <a:ext cx="2400001" cy="734484"/>
          </a:xfrm>
          <a:prstGeom prst="rect">
            <a:avLst/>
          </a:prstGeom>
          <a:noFill/>
          <a:ln>
            <a:noFill/>
          </a:ln>
        </p:spPr>
      </p:pic>
      <p:sp>
        <p:nvSpPr>
          <p:cNvPr id="57" name="Google Shape;57;p73"/>
          <p:cNvSpPr txBox="1">
            <a:spLocks noGrp="1"/>
          </p:cNvSpPr>
          <p:nvPr>
            <p:ph type="subTitle" idx="1"/>
          </p:nvPr>
        </p:nvSpPr>
        <p:spPr>
          <a:xfrm>
            <a:off x="1266106" y="4509835"/>
            <a:ext cx="9150377" cy="111252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8" name="Google Shape;58;p73"/>
          <p:cNvSpPr txBox="1">
            <a:spLocks noGrp="1"/>
          </p:cNvSpPr>
          <p:nvPr>
            <p:ph type="title"/>
          </p:nvPr>
        </p:nvSpPr>
        <p:spPr>
          <a:xfrm>
            <a:off x="1266108" y="1551753"/>
            <a:ext cx="9150377" cy="2794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Arial"/>
              <a:buNone/>
              <a:defRPr sz="36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9" name="Google Shape;59;p73"/>
          <p:cNvPicPr preferRelativeResize="0"/>
          <p:nvPr/>
        </p:nvPicPr>
        <p:blipFill rotWithShape="1">
          <a:blip r:embed="rId3">
            <a:alphaModFix/>
          </a:blip>
          <a:srcRect/>
          <a:stretch/>
        </p:blipFill>
        <p:spPr>
          <a:xfrm>
            <a:off x="861751" y="5770202"/>
            <a:ext cx="1877572" cy="396241"/>
          </a:xfrm>
          <a:prstGeom prst="rect">
            <a:avLst/>
          </a:prstGeom>
          <a:noFill/>
          <a:ln>
            <a:noFill/>
          </a:ln>
        </p:spPr>
      </p:pic>
      <p:sp>
        <p:nvSpPr>
          <p:cNvPr id="60" name="Google Shape;60;p73"/>
          <p:cNvSpPr txBox="1"/>
          <p:nvPr/>
        </p:nvSpPr>
        <p:spPr>
          <a:xfrm>
            <a:off x="8112226" y="5889446"/>
            <a:ext cx="3936437" cy="276997"/>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el 3">
  <p:cSld name="Titel 3">
    <p:spTree>
      <p:nvGrpSpPr>
        <p:cNvPr id="1" name="Shape 61"/>
        <p:cNvGrpSpPr/>
        <p:nvPr/>
      </p:nvGrpSpPr>
      <p:grpSpPr>
        <a:xfrm>
          <a:off x="0" y="0"/>
          <a:ext cx="0" cy="0"/>
          <a:chOff x="0" y="0"/>
          <a:chExt cx="0" cy="0"/>
        </a:xfrm>
      </p:grpSpPr>
      <p:pic>
        <p:nvPicPr>
          <p:cNvPr id="62" name="Google Shape;62;p74"/>
          <p:cNvPicPr preferRelativeResize="0"/>
          <p:nvPr/>
        </p:nvPicPr>
        <p:blipFill rotWithShape="1">
          <a:blip r:embed="rId2">
            <a:alphaModFix/>
          </a:blip>
          <a:srcRect/>
          <a:stretch/>
        </p:blipFill>
        <p:spPr>
          <a:xfrm>
            <a:off x="431372" y="1"/>
            <a:ext cx="11760628" cy="5622356"/>
          </a:xfrm>
          <a:prstGeom prst="rect">
            <a:avLst/>
          </a:prstGeom>
          <a:noFill/>
          <a:ln>
            <a:noFill/>
          </a:ln>
        </p:spPr>
      </p:pic>
      <p:pic>
        <p:nvPicPr>
          <p:cNvPr id="63" name="Google Shape;63;p74"/>
          <p:cNvPicPr preferRelativeResize="0"/>
          <p:nvPr/>
        </p:nvPicPr>
        <p:blipFill rotWithShape="1">
          <a:blip r:embed="rId3">
            <a:alphaModFix/>
          </a:blip>
          <a:srcRect/>
          <a:stretch/>
        </p:blipFill>
        <p:spPr>
          <a:xfrm>
            <a:off x="861751" y="5770202"/>
            <a:ext cx="1877572" cy="396241"/>
          </a:xfrm>
          <a:prstGeom prst="rect">
            <a:avLst/>
          </a:prstGeom>
          <a:noFill/>
          <a:ln>
            <a:noFill/>
          </a:ln>
        </p:spPr>
      </p:pic>
      <p:sp>
        <p:nvSpPr>
          <p:cNvPr id="64" name="Google Shape;64;p74"/>
          <p:cNvSpPr txBox="1">
            <a:spLocks noGrp="1"/>
          </p:cNvSpPr>
          <p:nvPr>
            <p:ph type="title"/>
          </p:nvPr>
        </p:nvSpPr>
        <p:spPr>
          <a:xfrm>
            <a:off x="1266107" y="1551753"/>
            <a:ext cx="9144000" cy="279462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600"/>
              <a:buFont typeface="Arial"/>
              <a:buNone/>
              <a:defRPr sz="36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4"/>
          <p:cNvSpPr/>
          <p:nvPr/>
        </p:nvSpPr>
        <p:spPr>
          <a:xfrm>
            <a:off x="1" y="0"/>
            <a:ext cx="431371"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6" name="Google Shape;66;p74"/>
          <p:cNvPicPr preferRelativeResize="0"/>
          <p:nvPr/>
        </p:nvPicPr>
        <p:blipFill rotWithShape="1">
          <a:blip r:embed="rId4">
            <a:alphaModFix/>
          </a:blip>
          <a:srcRect/>
          <a:stretch/>
        </p:blipFill>
        <p:spPr>
          <a:xfrm>
            <a:off x="861749" y="687274"/>
            <a:ext cx="2400000" cy="701014"/>
          </a:xfrm>
          <a:prstGeom prst="rect">
            <a:avLst/>
          </a:prstGeom>
          <a:noFill/>
          <a:ln>
            <a:noFill/>
          </a:ln>
        </p:spPr>
      </p:pic>
      <p:sp>
        <p:nvSpPr>
          <p:cNvPr id="67" name="Google Shape;67;p74"/>
          <p:cNvSpPr txBox="1"/>
          <p:nvPr/>
        </p:nvSpPr>
        <p:spPr>
          <a:xfrm>
            <a:off x="8112226" y="5889446"/>
            <a:ext cx="3936437" cy="276997"/>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
        <p:nvSpPr>
          <p:cNvPr id="68" name="Google Shape;68;p74"/>
          <p:cNvSpPr txBox="1">
            <a:spLocks noGrp="1"/>
          </p:cNvSpPr>
          <p:nvPr>
            <p:ph type="subTitle" idx="1"/>
          </p:nvPr>
        </p:nvSpPr>
        <p:spPr>
          <a:xfrm>
            <a:off x="1266108" y="4509835"/>
            <a:ext cx="9144001" cy="94885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00"/>
              </a:spcBef>
              <a:spcAft>
                <a:spcPts val="0"/>
              </a:spcAft>
              <a:buSzPts val="2400"/>
              <a:buNone/>
              <a:defRPr sz="2400">
                <a:solidFill>
                  <a:schemeClr val="lt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body" idx="1"/>
          </p:nvPr>
        </p:nvSpPr>
        <p:spPr>
          <a:xfrm>
            <a:off x="838201" y="1482215"/>
            <a:ext cx="10515600" cy="499232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64"/>
          <p:cNvSpPr/>
          <p:nvPr/>
        </p:nvSpPr>
        <p:spPr>
          <a:xfrm>
            <a:off x="1" y="0"/>
            <a:ext cx="431371"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12;p64"/>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g71eeb774cb_0_154"/>
          <p:cNvSpPr txBox="1">
            <a:spLocks noGrp="1"/>
          </p:cNvSpPr>
          <p:nvPr>
            <p:ph type="body" idx="1"/>
          </p:nvPr>
        </p:nvSpPr>
        <p:spPr>
          <a:xfrm>
            <a:off x="838201" y="1482215"/>
            <a:ext cx="10515600" cy="4992300"/>
          </a:xfrm>
          <a:prstGeom prst="rect">
            <a:avLst/>
          </a:prstGeom>
          <a:noFill/>
          <a:ln>
            <a:noFill/>
          </a:ln>
        </p:spPr>
        <p:txBody>
          <a:bodyPr spcFirstLastPara="1" wrap="square" lIns="105500" tIns="52725" rIns="105500" bIns="52725" anchor="t" anchorCtr="0">
            <a:noAutofit/>
          </a:bodyPr>
          <a:lstStyle>
            <a:lvl1pPr marL="457200" marR="0" lvl="0" indent="-228600" algn="l" rtl="0">
              <a:lnSpc>
                <a:spcPct val="100000"/>
              </a:lnSpc>
              <a:spcBef>
                <a:spcPts val="800"/>
              </a:spcBef>
              <a:spcAft>
                <a:spcPts val="0"/>
              </a:spcAft>
              <a:buClr>
                <a:schemeClr val="accent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80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2pPr>
            <a:lvl3pPr marL="1371600" marR="0" lvl="2" indent="-374650" algn="l" rtl="0">
              <a:lnSpc>
                <a:spcPct val="100000"/>
              </a:lnSpc>
              <a:spcBef>
                <a:spcPts val="800"/>
              </a:spcBef>
              <a:spcAft>
                <a:spcPts val="0"/>
              </a:spcAft>
              <a:buClr>
                <a:schemeClr val="dk1"/>
              </a:buClr>
              <a:buSzPts val="2300"/>
              <a:buFont typeface="Arial"/>
              <a:buChar char="&gt;"/>
              <a:defRPr sz="2300" b="0" i="0" u="none" strike="noStrike" cap="none">
                <a:solidFill>
                  <a:schemeClr val="dk1"/>
                </a:solidFill>
                <a:latin typeface="Calibri"/>
                <a:ea typeface="Calibri"/>
                <a:cs typeface="Calibri"/>
                <a:sym typeface="Calibri"/>
              </a:defRPr>
            </a:lvl3pPr>
            <a:lvl4pPr marL="1828800" marR="0" lvl="3" indent="-361950" algn="l" rtl="0">
              <a:lnSpc>
                <a:spcPct val="100000"/>
              </a:lnSpc>
              <a:spcBef>
                <a:spcPts val="800"/>
              </a:spcBef>
              <a:spcAft>
                <a:spcPts val="0"/>
              </a:spcAft>
              <a:buClr>
                <a:schemeClr val="dk1"/>
              </a:buClr>
              <a:buSzPts val="2100"/>
              <a:buFont typeface="Noto Sans Symbols"/>
              <a:buChar char="▪"/>
              <a:defRPr sz="2100" b="0" i="0" u="none" strike="noStrike" cap="none">
                <a:solidFill>
                  <a:schemeClr val="dk1"/>
                </a:solidFill>
                <a:latin typeface="Calibri"/>
                <a:ea typeface="Calibri"/>
                <a:cs typeface="Calibri"/>
                <a:sym typeface="Calibri"/>
              </a:defRPr>
            </a:lvl4pPr>
            <a:lvl5pPr marL="2286000" marR="0" lvl="4" indent="-361950" algn="l" rtl="0">
              <a:lnSpc>
                <a:spcPct val="100000"/>
              </a:lnSpc>
              <a:spcBef>
                <a:spcPts val="800"/>
              </a:spcBef>
              <a:spcAft>
                <a:spcPts val="0"/>
              </a:spcAft>
              <a:buClr>
                <a:schemeClr val="dk1"/>
              </a:buClr>
              <a:buSzPts val="2100"/>
              <a:buFont typeface="Arial"/>
              <a:buChar char="&gt;"/>
              <a:defRPr sz="2100" b="0" i="0" u="none" strike="noStrike" cap="none">
                <a:solidFill>
                  <a:schemeClr val="dk1"/>
                </a:solidFill>
                <a:latin typeface="Calibri"/>
                <a:ea typeface="Calibri"/>
                <a:cs typeface="Calibri"/>
                <a:sym typeface="Calibri"/>
              </a:defRPr>
            </a:lvl5pPr>
            <a:lvl6pPr marL="2743200" marR="0" lvl="5" indent="-361950"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L="3200400" marR="0" lvl="6" indent="-361950"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L="3657600" marR="0" lvl="7" indent="-361950"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L="4114800" marR="0" lvl="8" indent="-361950" algn="l" rtl="0">
              <a:lnSpc>
                <a:spcPct val="90000"/>
              </a:lnSpc>
              <a:spcBef>
                <a:spcPts val="5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sp>
        <p:nvSpPr>
          <p:cNvPr id="150" name="Google Shape;150;g71eeb774cb_0_154"/>
          <p:cNvSpPr/>
          <p:nvPr/>
        </p:nvSpPr>
        <p:spPr>
          <a:xfrm>
            <a:off x="0" y="0"/>
            <a:ext cx="431100"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2100" b="0" i="0" u="none" strike="noStrike" cap="none">
              <a:solidFill>
                <a:schemeClr val="dk1"/>
              </a:solidFill>
              <a:latin typeface="Calibri"/>
              <a:ea typeface="Calibri"/>
              <a:cs typeface="Calibri"/>
              <a:sym typeface="Calibri"/>
            </a:endParaRPr>
          </a:p>
        </p:txBody>
      </p:sp>
      <p:sp>
        <p:nvSpPr>
          <p:cNvPr id="151" name="Google Shape;151;g71eeb774cb_0_154"/>
          <p:cNvSpPr txBox="1">
            <a:spLocks noGrp="1"/>
          </p:cNvSpPr>
          <p:nvPr>
            <p:ph type="title"/>
          </p:nvPr>
        </p:nvSpPr>
        <p:spPr>
          <a:xfrm>
            <a:off x="838201" y="365126"/>
            <a:ext cx="10515600" cy="984300"/>
          </a:xfrm>
          <a:prstGeom prst="rect">
            <a:avLst/>
          </a:prstGeom>
          <a:noFill/>
          <a:ln>
            <a:noFill/>
          </a:ln>
        </p:spPr>
        <p:txBody>
          <a:bodyPr spcFirstLastPara="1" wrap="square" lIns="105500" tIns="52725" rIns="105500" bIns="52725" anchor="t" anchorCtr="0">
            <a:noAutofit/>
          </a:bodyPr>
          <a:lstStyle>
            <a:lvl1pPr marR="0" lvl="0" algn="l" rtl="0">
              <a:lnSpc>
                <a:spcPct val="9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rtl="0">
              <a:spcBef>
                <a:spcPts val="0"/>
              </a:spcBef>
              <a:spcAft>
                <a:spcPts val="0"/>
              </a:spcAft>
              <a:buSzPts val="1600"/>
              <a:buNone/>
              <a:defRPr sz="2100"/>
            </a:lvl2pPr>
            <a:lvl3pPr lvl="2" rtl="0">
              <a:spcBef>
                <a:spcPts val="0"/>
              </a:spcBef>
              <a:spcAft>
                <a:spcPts val="0"/>
              </a:spcAft>
              <a:buSzPts val="1600"/>
              <a:buNone/>
              <a:defRPr sz="2100"/>
            </a:lvl3pPr>
            <a:lvl4pPr lvl="3" rtl="0">
              <a:spcBef>
                <a:spcPts val="0"/>
              </a:spcBef>
              <a:spcAft>
                <a:spcPts val="0"/>
              </a:spcAft>
              <a:buSzPts val="1600"/>
              <a:buNone/>
              <a:defRPr sz="2100"/>
            </a:lvl4pPr>
            <a:lvl5pPr lvl="4" rtl="0">
              <a:spcBef>
                <a:spcPts val="0"/>
              </a:spcBef>
              <a:spcAft>
                <a:spcPts val="0"/>
              </a:spcAft>
              <a:buSzPts val="1600"/>
              <a:buNone/>
              <a:defRPr sz="2100"/>
            </a:lvl5pPr>
            <a:lvl6pPr lvl="5" rtl="0">
              <a:spcBef>
                <a:spcPts val="0"/>
              </a:spcBef>
              <a:spcAft>
                <a:spcPts val="0"/>
              </a:spcAft>
              <a:buSzPts val="1600"/>
              <a:buNone/>
              <a:defRPr sz="2100"/>
            </a:lvl6pPr>
            <a:lvl7pPr lvl="6" rtl="0">
              <a:spcBef>
                <a:spcPts val="0"/>
              </a:spcBef>
              <a:spcAft>
                <a:spcPts val="0"/>
              </a:spcAft>
              <a:buSzPts val="1600"/>
              <a:buNone/>
              <a:defRPr sz="2100"/>
            </a:lvl7pPr>
            <a:lvl8pPr lvl="7" rtl="0">
              <a:spcBef>
                <a:spcPts val="0"/>
              </a:spcBef>
              <a:spcAft>
                <a:spcPts val="0"/>
              </a:spcAft>
              <a:buSzPts val="1600"/>
              <a:buNone/>
              <a:defRPr sz="2100"/>
            </a:lvl8pPr>
            <a:lvl9pPr lvl="8" rtl="0">
              <a:spcBef>
                <a:spcPts val="0"/>
              </a:spcBef>
              <a:spcAft>
                <a:spcPts val="0"/>
              </a:spcAft>
              <a:buSzPts val="1600"/>
              <a:buNone/>
              <a:defRPr sz="2100"/>
            </a:lvl9pPr>
          </a:lstStyle>
          <a:p>
            <a:endParaRPr/>
          </a:p>
        </p:txBody>
      </p:sp>
      <p:sp>
        <p:nvSpPr>
          <p:cNvPr id="152" name="Google Shape;152;g71eeb774cb_0_154"/>
          <p:cNvSpPr txBox="1">
            <a:spLocks noGrp="1"/>
          </p:cNvSpPr>
          <p:nvPr>
            <p:ph type="sldNum" idx="12"/>
          </p:nvPr>
        </p:nvSpPr>
        <p:spPr>
          <a:xfrm>
            <a:off x="10694403" y="6558837"/>
            <a:ext cx="909900" cy="261600"/>
          </a:xfrm>
          <a:prstGeom prst="rect">
            <a:avLst/>
          </a:prstGeom>
          <a:noFill/>
          <a:ln>
            <a:noFill/>
          </a:ln>
        </p:spPr>
        <p:txBody>
          <a:bodyPr spcFirstLastPara="1" wrap="square" lIns="52725" tIns="52725" rIns="52725" bIns="52725" anchor="ctr" anchorCtr="0">
            <a:noAutofit/>
          </a:bodyPr>
          <a:lstStyle>
            <a:lvl1pPr marL="0" marR="0" lvl="0" indent="0" algn="r" rtl="0">
              <a:spcBef>
                <a:spcPts val="0"/>
              </a:spcBef>
              <a:buNone/>
              <a:defRPr sz="1300" b="0" i="0" u="none" strike="noStrike" cap="none">
                <a:solidFill>
                  <a:schemeClr val="dk2"/>
                </a:solidFill>
                <a:latin typeface="Arial"/>
                <a:ea typeface="Arial"/>
                <a:cs typeface="Arial"/>
                <a:sym typeface="Arial"/>
              </a:defRPr>
            </a:lvl1pPr>
            <a:lvl2pPr marL="0" marR="0" lvl="1" indent="0" algn="r" rtl="0">
              <a:spcBef>
                <a:spcPts val="0"/>
              </a:spcBef>
              <a:buNone/>
              <a:defRPr sz="1300" b="0" i="0" u="none" strike="noStrike" cap="none">
                <a:solidFill>
                  <a:schemeClr val="dk2"/>
                </a:solidFill>
                <a:latin typeface="Arial"/>
                <a:ea typeface="Arial"/>
                <a:cs typeface="Arial"/>
                <a:sym typeface="Arial"/>
              </a:defRPr>
            </a:lvl2pPr>
            <a:lvl3pPr marL="0" marR="0" lvl="2" indent="0" algn="r" rtl="0">
              <a:spcBef>
                <a:spcPts val="0"/>
              </a:spcBef>
              <a:buNone/>
              <a:defRPr sz="1300" b="0" i="0" u="none" strike="noStrike" cap="none">
                <a:solidFill>
                  <a:schemeClr val="dk2"/>
                </a:solidFill>
                <a:latin typeface="Arial"/>
                <a:ea typeface="Arial"/>
                <a:cs typeface="Arial"/>
                <a:sym typeface="Arial"/>
              </a:defRPr>
            </a:lvl3pPr>
            <a:lvl4pPr marL="0" marR="0" lvl="3" indent="0" algn="r" rtl="0">
              <a:spcBef>
                <a:spcPts val="0"/>
              </a:spcBef>
              <a:buNone/>
              <a:defRPr sz="1300" b="0" i="0" u="none" strike="noStrike" cap="none">
                <a:solidFill>
                  <a:schemeClr val="dk2"/>
                </a:solidFill>
                <a:latin typeface="Arial"/>
                <a:ea typeface="Arial"/>
                <a:cs typeface="Arial"/>
                <a:sym typeface="Arial"/>
              </a:defRPr>
            </a:lvl4pPr>
            <a:lvl5pPr marL="0" marR="0" lvl="4" indent="0" algn="r" rtl="0">
              <a:spcBef>
                <a:spcPts val="0"/>
              </a:spcBef>
              <a:buNone/>
              <a:defRPr sz="1300" b="0" i="0" u="none" strike="noStrike" cap="none">
                <a:solidFill>
                  <a:schemeClr val="dk2"/>
                </a:solidFill>
                <a:latin typeface="Arial"/>
                <a:ea typeface="Arial"/>
                <a:cs typeface="Arial"/>
                <a:sym typeface="Arial"/>
              </a:defRPr>
            </a:lvl5pPr>
            <a:lvl6pPr marL="0" marR="0" lvl="5" indent="0" algn="r" rtl="0">
              <a:spcBef>
                <a:spcPts val="0"/>
              </a:spcBef>
              <a:buNone/>
              <a:defRPr sz="1300" b="0" i="0" u="none" strike="noStrike" cap="none">
                <a:solidFill>
                  <a:schemeClr val="dk2"/>
                </a:solidFill>
                <a:latin typeface="Arial"/>
                <a:ea typeface="Arial"/>
                <a:cs typeface="Arial"/>
                <a:sym typeface="Arial"/>
              </a:defRPr>
            </a:lvl6pPr>
            <a:lvl7pPr marL="0" marR="0" lvl="6" indent="0" algn="r" rtl="0">
              <a:spcBef>
                <a:spcPts val="0"/>
              </a:spcBef>
              <a:buNone/>
              <a:defRPr sz="1300" b="0" i="0" u="none" strike="noStrike" cap="none">
                <a:solidFill>
                  <a:schemeClr val="dk2"/>
                </a:solidFill>
                <a:latin typeface="Arial"/>
                <a:ea typeface="Arial"/>
                <a:cs typeface="Arial"/>
                <a:sym typeface="Arial"/>
              </a:defRPr>
            </a:lvl7pPr>
            <a:lvl8pPr marL="0" marR="0" lvl="7" indent="0" algn="r" rtl="0">
              <a:spcBef>
                <a:spcPts val="0"/>
              </a:spcBef>
              <a:buNone/>
              <a:defRPr sz="1300" b="0" i="0" u="none" strike="noStrike" cap="none">
                <a:solidFill>
                  <a:schemeClr val="dk2"/>
                </a:solidFill>
                <a:latin typeface="Arial"/>
                <a:ea typeface="Arial"/>
                <a:cs typeface="Arial"/>
                <a:sym typeface="Arial"/>
              </a:defRPr>
            </a:lvl8pPr>
            <a:lvl9pPr marL="0" marR="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53" name="Google Shape;153;g71eeb774cb_0_154"/>
          <p:cNvSpPr txBox="1">
            <a:spLocks noGrp="1"/>
          </p:cNvSpPr>
          <p:nvPr>
            <p:ph type="dt" idx="10"/>
          </p:nvPr>
        </p:nvSpPr>
        <p:spPr>
          <a:xfrm>
            <a:off x="8079572" y="6603110"/>
            <a:ext cx="3524700" cy="174900"/>
          </a:xfrm>
          <a:prstGeom prst="rect">
            <a:avLst/>
          </a:prstGeom>
          <a:noFill/>
          <a:ln>
            <a:noFill/>
          </a:ln>
        </p:spPr>
        <p:txBody>
          <a:bodyPr spcFirstLastPara="1" wrap="square" lIns="105500" tIns="52725" rIns="105500" bIns="52725" anchor="ctr" anchorCtr="0">
            <a:noAutofit/>
          </a:bodyPr>
          <a:lstStyle>
            <a:lvl1pPr marR="0" lvl="0" algn="r" rtl="0">
              <a:spcBef>
                <a:spcPts val="0"/>
              </a:spcBef>
              <a:spcAft>
                <a:spcPts val="0"/>
              </a:spcAft>
              <a:buSzPts val="1600"/>
              <a:buNone/>
              <a:defRPr sz="1300" b="0" i="0" u="none" strike="noStrike" cap="none">
                <a:solidFill>
                  <a:schemeClr val="dk2"/>
                </a:solidFill>
                <a:latin typeface="Arial"/>
                <a:ea typeface="Arial"/>
                <a:cs typeface="Arial"/>
                <a:sym typeface="Arial"/>
              </a:defRPr>
            </a:lvl1pPr>
            <a:lvl2pPr marR="0" lvl="1"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600"/>
              <a:buNone/>
              <a:defRPr sz="21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3" r:id="rId9"/>
    <p:sldLayoutId id="2147483684" r:id="rId10"/>
    <p:sldLayoutId id="2147483685" r:id="rId11"/>
    <p:sldLayoutId id="2147483686" r:id="rId12"/>
    <p:sldLayoutId id="2147483687" r:id="rId13"/>
    <p:sldLayoutId id="214748368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mailto:Dimitri.Schepers@vlaanderen.be"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github.com/Informatievlaanderen/OSLOthema-cultureelErfgoed/issues"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cjsm.be/cultuur/themas/e-cultuur-en-digitalisering/visienota"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cjsm.be/cultuur/sites/cjsm.cultuur/files/public/190316_delaware_-_integratie_provinciale_erfgoeddatabanken_0.pd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est.data.vlaanderen.be/doc/applicatieprofiel/cultureel-erfgoed-object/ontwerpstandaard/2020-05-28"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dublincore.org/specifications/dublin-core/collection-description/collection-application-profil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loc.gov/standards/valuelist/rdacontent.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est.data.vlaanderen.be/doc/applicatieprofiel/cultureel-erfgoed-event/ontwerpstandaard/2020-05-28"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vclock.com/timer/#countdown=00:10:00"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joinup.ec.europa.eu/solution/dcat-application-profile-data-portals-europe" TargetMode="External"/><Relationship Id="rId7" Type="http://schemas.openxmlformats.org/officeDocument/2006/relationships/hyperlink" Target="http://data.europa.eu/w21/8d58d3f4-5013-4aa3-8c39-4f0059460da7"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hyperlink" Target="http://data.europa.eu/w21/322eb58a-08d9-4721-b179-7b62b097304d" TargetMode="Externa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hyperlink" Target="https://joinup.ec.europa.eu/rdf_entity/http_e_f_fdata_ceuropa_ceu_fw21_f73920f8b_b6c65_b4c82_bbe8c_b23a6d2cc4d58/about"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cidoc.mini.icom.museum/working-groups/intangible-cultural-heritage/" TargetMode="Externa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28.xml"/><Relationship Id="rId4" Type="http://schemas.openxmlformats.org/officeDocument/2006/relationships/hyperlink" Target="http://article.nadiapub.com/IJUNESST/vol7_no1/24.pdf"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www.researchgate.net/publication/224564329_Ethnomuse_Archiving_folk_music_and_dance_culture" TargetMode="External"/><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7.xml"/><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4.xml"/><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5.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71eeb774cb_0_273"/>
          <p:cNvSpPr txBox="1">
            <a:spLocks noGrp="1"/>
          </p:cNvSpPr>
          <p:nvPr>
            <p:ph type="subTitle" idx="1"/>
          </p:nvPr>
        </p:nvSpPr>
        <p:spPr>
          <a:xfrm>
            <a:off x="645680" y="4034162"/>
            <a:ext cx="6270000" cy="1112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nl-BE"/>
              <a:t>28 mei 2020</a:t>
            </a: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r>
              <a:rPr lang="nl-BE"/>
              <a:t>Welkom! We starten om 13u.</a:t>
            </a:r>
            <a:endParaRPr/>
          </a:p>
        </p:txBody>
      </p:sp>
      <p:sp>
        <p:nvSpPr>
          <p:cNvPr id="234" name="Google Shape;234;g71eeb774cb_0_273"/>
          <p:cNvSpPr txBox="1">
            <a:spLocks noGrp="1"/>
          </p:cNvSpPr>
          <p:nvPr>
            <p:ph type="title"/>
          </p:nvPr>
        </p:nvSpPr>
        <p:spPr>
          <a:xfrm>
            <a:off x="645680" y="1094553"/>
            <a:ext cx="6776700" cy="27945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Arial"/>
              <a:buNone/>
            </a:pPr>
            <a:r>
              <a:rPr lang="nl-BE"/>
              <a:t>Thematische werkgroep 4</a:t>
            </a:r>
            <a:br>
              <a:rPr lang="nl-BE">
                <a:latin typeface="Arial"/>
                <a:ea typeface="Arial"/>
                <a:cs typeface="Arial"/>
                <a:sym typeface="Arial"/>
              </a:rPr>
            </a:br>
            <a:r>
              <a:rPr lang="nl-BE" b="1">
                <a:latin typeface="Arial"/>
                <a:ea typeface="Arial"/>
                <a:cs typeface="Arial"/>
                <a:sym typeface="Arial"/>
              </a:rPr>
              <a:t>OSLO </a:t>
            </a:r>
            <a:r>
              <a:rPr lang="nl-BE" b="1"/>
              <a:t>Cultureel Erfgoed</a:t>
            </a:r>
            <a:endParaRPr b="1">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6ea7b6a690_2_43"/>
          <p:cNvSpPr txBox="1">
            <a:spLocks noGrp="1"/>
          </p:cNvSpPr>
          <p:nvPr>
            <p:ph type="sldNum" idx="12"/>
          </p:nvPr>
        </p:nvSpPr>
        <p:spPr>
          <a:xfrm>
            <a:off x="8737600" y="6356350"/>
            <a:ext cx="2844900" cy="3708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chemeClr val="dk2"/>
              </a:buClr>
              <a:buSzPts val="1800"/>
              <a:buFont typeface="Arial"/>
              <a:buNone/>
            </a:pPr>
            <a:fld id="{00000000-1234-1234-1234-123412341234}" type="slidenum">
              <a:rPr lang="nl-BE"/>
              <a:t>10</a:t>
            </a:fld>
            <a:endParaRPr/>
          </a:p>
        </p:txBody>
      </p:sp>
      <p:pic>
        <p:nvPicPr>
          <p:cNvPr id="344" name="Google Shape;344;g6ea7b6a690_2_43"/>
          <p:cNvPicPr preferRelativeResize="0"/>
          <p:nvPr/>
        </p:nvPicPr>
        <p:blipFill rotWithShape="1">
          <a:blip r:embed="rId3">
            <a:alphaModFix/>
          </a:blip>
          <a:srcRect t="10273"/>
          <a:stretch/>
        </p:blipFill>
        <p:spPr>
          <a:xfrm>
            <a:off x="1270500" y="85825"/>
            <a:ext cx="9651000" cy="6511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g71eeb774cb_0_503"/>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t>Q&amp;A</a:t>
            </a:r>
            <a:endParaRPr b="1">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pic>
        <p:nvPicPr>
          <p:cNvPr id="1620" name="Google Shape;1620;g71eeb774cb_0_400"/>
          <p:cNvPicPr preferRelativeResize="0"/>
          <p:nvPr/>
        </p:nvPicPr>
        <p:blipFill rotWithShape="1">
          <a:blip r:embed="rId3">
            <a:alphaModFix/>
          </a:blip>
          <a:srcRect/>
          <a:stretch/>
        </p:blipFill>
        <p:spPr>
          <a:xfrm>
            <a:off x="2793678" y="853786"/>
            <a:ext cx="6604636" cy="6004215"/>
          </a:xfrm>
          <a:prstGeom prst="rect">
            <a:avLst/>
          </a:prstGeom>
          <a:noFill/>
          <a:ln>
            <a:noFill/>
          </a:ln>
        </p:spPr>
      </p:pic>
      <p:sp>
        <p:nvSpPr>
          <p:cNvPr id="1621" name="Google Shape;1621;g71eeb774cb_0_400"/>
          <p:cNvSpPr txBox="1">
            <a:spLocks noGrp="1"/>
          </p:cNvSpPr>
          <p:nvPr>
            <p:ph type="ftr" idx="11"/>
          </p:nvPr>
        </p:nvSpPr>
        <p:spPr>
          <a:xfrm>
            <a:off x="788760" y="8806923"/>
            <a:ext cx="9984000" cy="236100"/>
          </a:xfrm>
          <a:prstGeom prst="rect">
            <a:avLst/>
          </a:prstGeom>
          <a:noFill/>
          <a:ln>
            <a:noFill/>
          </a:ln>
        </p:spPr>
        <p:txBody>
          <a:bodyPr spcFirstLastPara="1" wrap="square" lIns="45700" tIns="45700" rIns="45700" bIns="45700" anchor="ctr" anchorCtr="0">
            <a:noAutofit/>
          </a:bodyPr>
          <a:lstStyle/>
          <a:p>
            <a:pPr marL="0" lvl="0" indent="0" algn="r" rtl="0">
              <a:spcBef>
                <a:spcPts val="0"/>
              </a:spcBef>
              <a:spcAft>
                <a:spcPts val="0"/>
              </a:spcAft>
              <a:buNone/>
            </a:pPr>
            <a:fld id="{00000000-1234-1234-1234-123412341234}" type="slidenum">
              <a:rPr lang="nl-BE"/>
              <a:t>101</a:t>
            </a:fld>
            <a:endParaRPr/>
          </a:p>
        </p:txBody>
      </p:sp>
      <p:sp>
        <p:nvSpPr>
          <p:cNvPr id="1622" name="Google Shape;1622;g71eeb774cb_0_400"/>
          <p:cNvSpPr txBox="1"/>
          <p:nvPr/>
        </p:nvSpPr>
        <p:spPr>
          <a:xfrm>
            <a:off x="1009100" y="489175"/>
            <a:ext cx="2966100" cy="11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900"/>
              <a:t>Waarom doen we … ?</a:t>
            </a:r>
            <a:endParaRPr sz="1900"/>
          </a:p>
        </p:txBody>
      </p:sp>
      <p:sp>
        <p:nvSpPr>
          <p:cNvPr id="1623" name="Google Shape;1623;g71eeb774cb_0_400"/>
          <p:cNvSpPr txBox="1"/>
          <p:nvPr/>
        </p:nvSpPr>
        <p:spPr>
          <a:xfrm>
            <a:off x="6139525" y="489175"/>
            <a:ext cx="3237000" cy="11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900"/>
              <a:t>Kunnen we niet beter … ?</a:t>
            </a:r>
            <a:endParaRPr sz="1900"/>
          </a:p>
        </p:txBody>
      </p:sp>
      <p:sp>
        <p:nvSpPr>
          <p:cNvPr id="1624" name="Google Shape;1624;g71eeb774cb_0_400"/>
          <p:cNvSpPr txBox="1"/>
          <p:nvPr/>
        </p:nvSpPr>
        <p:spPr>
          <a:xfrm>
            <a:off x="2024475" y="1149550"/>
            <a:ext cx="4383600" cy="11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900"/>
              <a:t>Moeten we niet … toevoegen?</a:t>
            </a:r>
            <a:endParaRPr sz="1900"/>
          </a:p>
        </p:txBody>
      </p:sp>
      <p:sp>
        <p:nvSpPr>
          <p:cNvPr id="1625" name="Google Shape;1625;g71eeb774cb_0_400"/>
          <p:cNvSpPr txBox="1"/>
          <p:nvPr/>
        </p:nvSpPr>
        <p:spPr>
          <a:xfrm>
            <a:off x="8571925" y="1149550"/>
            <a:ext cx="2966100" cy="112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900"/>
              <a:t>Hoe zit het met … ?</a:t>
            </a:r>
            <a:endParaRPr sz="19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59"/>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Arial"/>
              <a:buNone/>
            </a:pPr>
            <a:r>
              <a:rPr lang="nl-BE" b="1">
                <a:latin typeface="Arial"/>
                <a:ea typeface="Arial"/>
                <a:cs typeface="Arial"/>
                <a:sym typeface="Arial"/>
              </a:rPr>
              <a:t>Volgende stappen</a:t>
            </a:r>
            <a:endParaRPr b="1">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60"/>
          <p:cNvSpPr txBox="1">
            <a:spLocks noGrp="1"/>
          </p:cNvSpPr>
          <p:nvPr>
            <p:ph type="body" idx="1"/>
          </p:nvPr>
        </p:nvSpPr>
        <p:spPr>
          <a:xfrm>
            <a:off x="838200" y="1482225"/>
            <a:ext cx="10931700" cy="49923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400"/>
              <a:buFont typeface="Arial"/>
              <a:buChar char="&gt;"/>
            </a:pPr>
            <a:r>
              <a:rPr lang="nl-BE"/>
              <a:t>Verwerken alle input van vandaag.</a:t>
            </a:r>
            <a:br>
              <a:rPr lang="nl-BE"/>
            </a:br>
            <a:endParaRPr/>
          </a:p>
          <a:p>
            <a:pPr marL="342900" marR="0" lvl="0" indent="-342900" algn="l" rtl="0">
              <a:lnSpc>
                <a:spcPct val="100000"/>
              </a:lnSpc>
              <a:spcBef>
                <a:spcPts val="700"/>
              </a:spcBef>
              <a:spcAft>
                <a:spcPts val="0"/>
              </a:spcAft>
              <a:buClr>
                <a:schemeClr val="dk1"/>
              </a:buClr>
              <a:buSzPts val="2400"/>
              <a:buFont typeface="Arial"/>
              <a:buChar char="&gt;"/>
            </a:pPr>
            <a:r>
              <a:rPr lang="nl-BE"/>
              <a:t>Rondsturen van een verslag van deze workshop.</a:t>
            </a:r>
            <a:endParaRPr/>
          </a:p>
          <a:p>
            <a:pPr marL="783771" lvl="1" indent="-326571" algn="l" rtl="0">
              <a:lnSpc>
                <a:spcPct val="100000"/>
              </a:lnSpc>
              <a:spcBef>
                <a:spcPts val="700"/>
              </a:spcBef>
              <a:spcAft>
                <a:spcPts val="0"/>
              </a:spcAft>
              <a:buClr>
                <a:schemeClr val="dk1"/>
              </a:buClr>
              <a:buSzPts val="2400"/>
              <a:buChar char="▪"/>
            </a:pPr>
            <a:r>
              <a:rPr lang="nl-BE"/>
              <a:t>Feedback is zeker welkom.</a:t>
            </a:r>
            <a:br>
              <a:rPr lang="nl-BE"/>
            </a:br>
            <a:endParaRPr/>
          </a:p>
          <a:p>
            <a:pPr marL="342900" marR="0" lvl="0" indent="-342900" algn="l" rtl="0">
              <a:lnSpc>
                <a:spcPct val="100000"/>
              </a:lnSpc>
              <a:spcBef>
                <a:spcPts val="700"/>
              </a:spcBef>
              <a:spcAft>
                <a:spcPts val="0"/>
              </a:spcAft>
              <a:buClr>
                <a:schemeClr val="dk1"/>
              </a:buClr>
              <a:buSzPts val="2400"/>
              <a:buFont typeface="Arial"/>
              <a:buChar char="&gt;"/>
            </a:pPr>
            <a:r>
              <a:rPr lang="nl-BE"/>
              <a:t>Object AP en Event AP rondsturen.</a:t>
            </a:r>
            <a:endParaRPr/>
          </a:p>
          <a:p>
            <a:pPr marL="914400" marR="0" lvl="1" indent="-381000" algn="l" rtl="0">
              <a:lnSpc>
                <a:spcPct val="100000"/>
              </a:lnSpc>
              <a:spcBef>
                <a:spcPts val="700"/>
              </a:spcBef>
              <a:spcAft>
                <a:spcPts val="0"/>
              </a:spcAft>
              <a:buSzPts val="2400"/>
              <a:buChar char="▪"/>
            </a:pPr>
            <a:r>
              <a:rPr lang="en-GB"/>
              <a:t>Huiswerk voor de werkgroep: 2 specs nakijken voor laatste workshop en feedback doorsturen.</a:t>
            </a:r>
          </a:p>
          <a:p>
            <a:pPr lvl="2" indent="-381000">
              <a:buSzPts val="2400"/>
              <a:buChar char="▪"/>
            </a:pPr>
            <a:r>
              <a:rPr lang="en-GB"/>
              <a:t>Mail: </a:t>
            </a:r>
            <a:r>
              <a:rPr lang="en-GB">
                <a:hlinkClick r:id="rId3"/>
              </a:rPr>
              <a:t>Dimitri.Schepers@vlaanderen.be</a:t>
            </a:r>
            <a:endParaRPr lang="en-GB"/>
          </a:p>
          <a:p>
            <a:pPr lvl="2" indent="-381000">
              <a:buSzPts val="2400"/>
              <a:buChar char="▪"/>
            </a:pPr>
            <a:r>
              <a:rPr lang="en-GB"/>
              <a:t>Github: </a:t>
            </a:r>
            <a:r>
              <a:rPr lang="en-GB">
                <a:hlinkClick r:id="rId4"/>
              </a:rPr>
              <a:t>https://github.com/Informatievlaanderen/OSLOthema-cultureelErfgoed/issues</a:t>
            </a:r>
            <a:endParaRPr/>
          </a:p>
          <a:p>
            <a:pPr marL="0" lvl="0" indent="0" algn="l" rtl="0">
              <a:lnSpc>
                <a:spcPct val="100000"/>
              </a:lnSpc>
              <a:spcBef>
                <a:spcPts val="700"/>
              </a:spcBef>
              <a:spcAft>
                <a:spcPts val="0"/>
              </a:spcAft>
              <a:buSzPts val="2400"/>
              <a:buNone/>
            </a:pPr>
            <a:endParaRPr/>
          </a:p>
        </p:txBody>
      </p:sp>
      <p:sp>
        <p:nvSpPr>
          <p:cNvPr id="1644" name="Google Shape;1644;p60"/>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Arial"/>
              <a:buNone/>
            </a:pPr>
            <a:r>
              <a:rPr lang="nl-BE" b="1"/>
              <a:t>Volgende stappen</a:t>
            </a:r>
            <a:endParaRPr b="1"/>
          </a:p>
        </p:txBody>
      </p:sp>
      <p:sp>
        <p:nvSpPr>
          <p:cNvPr id="1645" name="Google Shape;1645;p60"/>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103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3"/>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8000"/>
              <a:buFont typeface="Arial"/>
              <a:buNone/>
            </a:pPr>
            <a:r>
              <a:rPr lang="nl-BE" sz="8000" b="1">
                <a:latin typeface="Arial"/>
                <a:ea typeface="Arial"/>
                <a:cs typeface="Arial"/>
                <a:sym typeface="Arial"/>
              </a:rPr>
              <a:t>Bedankt!</a:t>
            </a:r>
            <a:endParaRPr sz="8000" b="1">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6ea7b6a690_2_51"/>
          <p:cNvSpPr txBox="1">
            <a:spLocks noGrp="1"/>
          </p:cNvSpPr>
          <p:nvPr>
            <p:ph type="sldNum" idx="12"/>
          </p:nvPr>
        </p:nvSpPr>
        <p:spPr>
          <a:xfrm>
            <a:off x="8737600" y="6356350"/>
            <a:ext cx="2844900" cy="37080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chemeClr val="dk2"/>
              </a:buClr>
              <a:buSzPts val="1800"/>
              <a:buFont typeface="Arial"/>
              <a:buNone/>
            </a:pPr>
            <a:fld id="{00000000-1234-1234-1234-123412341234}" type="slidenum">
              <a:rPr lang="nl-BE"/>
              <a:t>11</a:t>
            </a:fld>
            <a:endParaRPr/>
          </a:p>
        </p:txBody>
      </p:sp>
      <p:pic>
        <p:nvPicPr>
          <p:cNvPr id="351" name="Google Shape;351;g6ea7b6a690_2_51"/>
          <p:cNvPicPr preferRelativeResize="0"/>
          <p:nvPr/>
        </p:nvPicPr>
        <p:blipFill rotWithShape="1">
          <a:blip r:embed="rId3">
            <a:alphaModFix/>
          </a:blip>
          <a:srcRect/>
          <a:stretch/>
        </p:blipFill>
        <p:spPr>
          <a:xfrm>
            <a:off x="1749136" y="-609600"/>
            <a:ext cx="8693726"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7dd0ccb90a_0_884"/>
          <p:cNvSpPr/>
          <p:nvPr/>
        </p:nvSpPr>
        <p:spPr>
          <a:xfrm>
            <a:off x="1612900" y="2216150"/>
            <a:ext cx="1656000" cy="165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nl-BE" sz="7200" b="0" i="0" u="none" strike="noStrike" cap="none">
                <a:solidFill>
                  <a:schemeClr val="accent4"/>
                </a:solidFill>
                <a:latin typeface="Calibri"/>
                <a:ea typeface="Calibri"/>
                <a:cs typeface="Calibri"/>
                <a:sym typeface="Calibri"/>
              </a:rPr>
              <a:t>26</a:t>
            </a:r>
            <a:endParaRPr sz="7200" b="0" i="0" u="none" strike="noStrike" cap="none">
              <a:solidFill>
                <a:schemeClr val="accent4"/>
              </a:solidFill>
              <a:latin typeface="Calibri"/>
              <a:ea typeface="Calibri"/>
              <a:cs typeface="Calibri"/>
              <a:sym typeface="Calibri"/>
            </a:endParaRPr>
          </a:p>
        </p:txBody>
      </p:sp>
      <p:sp>
        <p:nvSpPr>
          <p:cNvPr id="357" name="Google Shape;357;g7dd0ccb90a_0_884"/>
          <p:cNvSpPr/>
          <p:nvPr/>
        </p:nvSpPr>
        <p:spPr>
          <a:xfrm>
            <a:off x="5181600" y="2216150"/>
            <a:ext cx="1656000" cy="165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nl-BE" sz="7200" b="0" i="0" u="none" strike="noStrike" cap="none">
                <a:solidFill>
                  <a:schemeClr val="accent4"/>
                </a:solidFill>
                <a:latin typeface="Calibri"/>
                <a:ea typeface="Calibri"/>
                <a:cs typeface="Calibri"/>
                <a:sym typeface="Calibri"/>
              </a:rPr>
              <a:t>20</a:t>
            </a:r>
            <a:endParaRPr sz="7200" b="0" i="0" u="none" strike="noStrike" cap="none">
              <a:solidFill>
                <a:schemeClr val="accent4"/>
              </a:solidFill>
              <a:latin typeface="Calibri"/>
              <a:ea typeface="Calibri"/>
              <a:cs typeface="Calibri"/>
              <a:sym typeface="Calibri"/>
            </a:endParaRPr>
          </a:p>
        </p:txBody>
      </p:sp>
      <p:sp>
        <p:nvSpPr>
          <p:cNvPr id="358" name="Google Shape;358;g7dd0ccb90a_0_884"/>
          <p:cNvSpPr/>
          <p:nvPr/>
        </p:nvSpPr>
        <p:spPr>
          <a:xfrm>
            <a:off x="8750300" y="2216150"/>
            <a:ext cx="1656000" cy="165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nl-BE" sz="7200">
                <a:solidFill>
                  <a:schemeClr val="accent4"/>
                </a:solidFill>
                <a:latin typeface="Calibri"/>
                <a:ea typeface="Calibri"/>
                <a:cs typeface="Calibri"/>
                <a:sym typeface="Calibri"/>
              </a:rPr>
              <a:t>3</a:t>
            </a:r>
            <a:endParaRPr sz="7200" b="0" i="0" u="none" strike="noStrike" cap="none">
              <a:solidFill>
                <a:schemeClr val="accent4"/>
              </a:solidFill>
              <a:latin typeface="Calibri"/>
              <a:ea typeface="Calibri"/>
              <a:cs typeface="Calibri"/>
              <a:sym typeface="Calibri"/>
            </a:endParaRPr>
          </a:p>
        </p:txBody>
      </p:sp>
      <p:sp>
        <p:nvSpPr>
          <p:cNvPr id="359" name="Google Shape;359;g7dd0ccb90a_0_884"/>
          <p:cNvSpPr txBox="1"/>
          <p:nvPr/>
        </p:nvSpPr>
        <p:spPr>
          <a:xfrm>
            <a:off x="1453475" y="4019550"/>
            <a:ext cx="19749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chemeClr val="dk1"/>
                </a:solidFill>
                <a:latin typeface="Calibri"/>
                <a:ea typeface="Calibri"/>
                <a:cs typeface="Calibri"/>
                <a:sym typeface="Calibri"/>
              </a:rPr>
              <a:t>Erkende standaarden</a:t>
            </a:r>
            <a:endParaRPr sz="1800" b="1" i="0" u="none" strike="noStrike" cap="none">
              <a:solidFill>
                <a:schemeClr val="dk1"/>
              </a:solidFill>
              <a:latin typeface="Calibri"/>
              <a:ea typeface="Calibri"/>
              <a:cs typeface="Calibri"/>
              <a:sym typeface="Calibri"/>
            </a:endParaRPr>
          </a:p>
        </p:txBody>
      </p:sp>
      <p:sp>
        <p:nvSpPr>
          <p:cNvPr id="360" name="Google Shape;360;g7dd0ccb90a_0_884"/>
          <p:cNvSpPr txBox="1"/>
          <p:nvPr/>
        </p:nvSpPr>
        <p:spPr>
          <a:xfrm>
            <a:off x="5022175" y="4019550"/>
            <a:ext cx="19749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chemeClr val="dk1"/>
                </a:solidFill>
                <a:latin typeface="Calibri"/>
                <a:ea typeface="Calibri"/>
                <a:cs typeface="Calibri"/>
                <a:sym typeface="Calibri"/>
              </a:rPr>
              <a:t>Kandidaat- standaarden</a:t>
            </a:r>
            <a:endParaRPr sz="1800" b="1" i="0" u="none" strike="noStrike" cap="none">
              <a:solidFill>
                <a:schemeClr val="dk1"/>
              </a:solidFill>
              <a:latin typeface="Calibri"/>
              <a:ea typeface="Calibri"/>
              <a:cs typeface="Calibri"/>
              <a:sym typeface="Calibri"/>
            </a:endParaRPr>
          </a:p>
        </p:txBody>
      </p:sp>
      <p:sp>
        <p:nvSpPr>
          <p:cNvPr id="361" name="Google Shape;361;g7dd0ccb90a_0_884"/>
          <p:cNvSpPr txBox="1"/>
          <p:nvPr/>
        </p:nvSpPr>
        <p:spPr>
          <a:xfrm>
            <a:off x="8590875" y="4019550"/>
            <a:ext cx="19749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chemeClr val="dk1"/>
                </a:solidFill>
                <a:latin typeface="Calibri"/>
                <a:ea typeface="Calibri"/>
                <a:cs typeface="Calibri"/>
                <a:sym typeface="Calibri"/>
              </a:rPr>
              <a:t>Standaarden in ontwikkeling</a:t>
            </a:r>
            <a:endParaRPr sz="1800" b="1" i="0" u="none" strike="noStrike" cap="none">
              <a:solidFill>
                <a:schemeClr val="dk1"/>
              </a:solidFill>
              <a:latin typeface="Calibri"/>
              <a:ea typeface="Calibri"/>
              <a:cs typeface="Calibri"/>
              <a:sym typeface="Calibri"/>
            </a:endParaRPr>
          </a:p>
        </p:txBody>
      </p:sp>
      <p:sp>
        <p:nvSpPr>
          <p:cNvPr id="362" name="Google Shape;362;g7dd0ccb90a_0_884"/>
          <p:cNvSpPr txBox="1"/>
          <p:nvPr/>
        </p:nvSpPr>
        <p:spPr>
          <a:xfrm>
            <a:off x="838201" y="104336"/>
            <a:ext cx="8064900" cy="1104000"/>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3200"/>
              <a:buFont typeface="Arial"/>
              <a:buNone/>
            </a:pPr>
            <a:r>
              <a:rPr lang="nl-BE" sz="3200" b="1" i="0" u="none" strike="noStrike" cap="none">
                <a:solidFill>
                  <a:schemeClr val="dk1"/>
                </a:solidFill>
                <a:latin typeface="Arial"/>
                <a:ea typeface="Arial"/>
                <a:cs typeface="Arial"/>
                <a:sym typeface="Arial"/>
              </a:rPr>
              <a:t>Status 2020</a:t>
            </a:r>
            <a:endParaRPr sz="3200" b="1"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chemeClr val="dk1"/>
              </a:buClr>
              <a:buSzPts val="3600"/>
              <a:buFont typeface="Arial"/>
              <a:buNone/>
            </a:pPr>
            <a:r>
              <a:rPr lang="nl-BE" b="1">
                <a:latin typeface="Arial"/>
                <a:ea typeface="Arial"/>
                <a:cs typeface="Arial"/>
                <a:sym typeface="Arial"/>
              </a:rPr>
              <a:t>Context </a:t>
            </a:r>
            <a:r>
              <a:rPr lang="nl-BE" b="1"/>
              <a:t>Cultureel Erfgoed</a:t>
            </a:r>
            <a:endParaRPr b="1">
              <a:latin typeface="Arial"/>
              <a:ea typeface="Arial"/>
              <a:cs typeface="Arial"/>
              <a:sym typeface="Arial"/>
            </a:endParaRPr>
          </a:p>
        </p:txBody>
      </p:sp>
      <p:sp>
        <p:nvSpPr>
          <p:cNvPr id="368" name="Google Shape;368;p4"/>
          <p:cNvSpPr txBox="1">
            <a:spLocks noGrp="1"/>
          </p:cNvSpPr>
          <p:nvPr>
            <p:ph type="subTitle" idx="1"/>
          </p:nvPr>
        </p:nvSpPr>
        <p:spPr>
          <a:xfrm>
            <a:off x="3344562" y="4797156"/>
            <a:ext cx="8218097" cy="1655762"/>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2400"/>
              <a:buNone/>
            </a:pPr>
            <a:r>
              <a:rPr lang="nl-BE"/>
              <a:t>Het cultureel-erfgoedobject</a:t>
            </a:r>
            <a:endParaRPr/>
          </a:p>
          <a:p>
            <a:pPr marL="0" lvl="0" indent="0" algn="r" rtl="0">
              <a:lnSpc>
                <a:spcPct val="100000"/>
              </a:lnSpc>
              <a:spcBef>
                <a:spcPts val="0"/>
              </a:spcBef>
              <a:spcAft>
                <a:spcPts val="0"/>
              </a:spcAft>
              <a:buSzPts val="2400"/>
              <a:buNone/>
            </a:pPr>
            <a:endParaRPr/>
          </a:p>
          <a:p>
            <a:pPr marL="0" lvl="0" indent="0" algn="r" rtl="0">
              <a:lnSpc>
                <a:spcPct val="100000"/>
              </a:lnSpc>
              <a:spcBef>
                <a:spcPts val="0"/>
              </a:spcBef>
              <a:spcAft>
                <a:spcPts val="0"/>
              </a:spcAft>
              <a:buSzPts val="24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g7dd0ccb90a_0_7"/>
          <p:cNvPicPr preferRelativeResize="0"/>
          <p:nvPr/>
        </p:nvPicPr>
        <p:blipFill rotWithShape="1">
          <a:blip r:embed="rId3">
            <a:alphaModFix/>
          </a:blip>
          <a:srcRect/>
          <a:stretch/>
        </p:blipFill>
        <p:spPr>
          <a:xfrm>
            <a:off x="6638292" y="1488086"/>
            <a:ext cx="3321791" cy="4687295"/>
          </a:xfrm>
          <a:prstGeom prst="rect">
            <a:avLst/>
          </a:prstGeom>
          <a:noFill/>
          <a:ln>
            <a:noFill/>
          </a:ln>
        </p:spPr>
      </p:pic>
      <p:pic>
        <p:nvPicPr>
          <p:cNvPr id="374" name="Google Shape;374;g7dd0ccb90a_0_7"/>
          <p:cNvPicPr preferRelativeResize="0"/>
          <p:nvPr/>
        </p:nvPicPr>
        <p:blipFill rotWithShape="1">
          <a:blip r:embed="rId4">
            <a:alphaModFix/>
          </a:blip>
          <a:srcRect/>
          <a:stretch/>
        </p:blipFill>
        <p:spPr>
          <a:xfrm>
            <a:off x="1573654" y="1488086"/>
            <a:ext cx="3315882" cy="4687295"/>
          </a:xfrm>
          <a:prstGeom prst="rect">
            <a:avLst/>
          </a:prstGeom>
          <a:noFill/>
          <a:ln w="9525" cap="flat" cmpd="sng">
            <a:solidFill>
              <a:srgbClr val="000000"/>
            </a:solidFill>
            <a:prstDash val="solid"/>
            <a:round/>
            <a:headEnd type="none" w="sm" len="sm"/>
            <a:tailEnd type="none" w="sm" len="sm"/>
          </a:ln>
        </p:spPr>
      </p:pic>
      <p:sp>
        <p:nvSpPr>
          <p:cNvPr id="375" name="Google Shape;375;g7dd0ccb90a_0_7"/>
          <p:cNvSpPr txBox="1"/>
          <p:nvPr/>
        </p:nvSpPr>
        <p:spPr>
          <a:xfrm>
            <a:off x="2899047" y="6226805"/>
            <a:ext cx="665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2017</a:t>
            </a:r>
            <a:endParaRPr sz="1400" b="0" i="0" u="none" strike="noStrike" cap="none">
              <a:solidFill>
                <a:srgbClr val="000000"/>
              </a:solidFill>
              <a:latin typeface="Arial"/>
              <a:ea typeface="Arial"/>
              <a:cs typeface="Arial"/>
              <a:sym typeface="Arial"/>
            </a:endParaRPr>
          </a:p>
        </p:txBody>
      </p:sp>
      <p:sp>
        <p:nvSpPr>
          <p:cNvPr id="376" name="Google Shape;376;g7dd0ccb90a_0_7"/>
          <p:cNvSpPr txBox="1"/>
          <p:nvPr/>
        </p:nvSpPr>
        <p:spPr>
          <a:xfrm>
            <a:off x="7959135" y="6226804"/>
            <a:ext cx="680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2019</a:t>
            </a:r>
            <a:endParaRPr sz="1400" b="0" i="0" u="none" strike="noStrike" cap="none">
              <a:solidFill>
                <a:srgbClr val="000000"/>
              </a:solidFill>
              <a:latin typeface="Arial"/>
              <a:ea typeface="Arial"/>
              <a:cs typeface="Arial"/>
              <a:sym typeface="Arial"/>
            </a:endParaRPr>
          </a:p>
        </p:txBody>
      </p:sp>
      <p:sp>
        <p:nvSpPr>
          <p:cNvPr id="377" name="Google Shape;377;g7dd0ccb90a_0_7"/>
          <p:cNvSpPr txBox="1">
            <a:spLocks noGrp="1"/>
          </p:cNvSpPr>
          <p:nvPr>
            <p:ph type="title" idx="4294967295"/>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Arial"/>
              <a:buNone/>
            </a:pPr>
            <a:r>
              <a:rPr lang="nl-BE" b="1"/>
              <a:t>Context en aanleiding</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7dd0ccb90a_0_15"/>
          <p:cNvSpPr txBox="1"/>
          <p:nvPr/>
        </p:nvSpPr>
        <p:spPr>
          <a:xfrm>
            <a:off x="7234957" y="2331896"/>
            <a:ext cx="54057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nl-BE" sz="2000" b="0" i="0" u="none" strike="noStrike" cap="none">
                <a:solidFill>
                  <a:srgbClr val="000000"/>
                </a:solidFill>
                <a:latin typeface="Arial"/>
                <a:ea typeface="Arial"/>
                <a:cs typeface="Arial"/>
                <a:sym typeface="Arial"/>
              </a:rPr>
              <a:t>cultuursector versterken </a:t>
            </a:r>
            <a:br>
              <a:rPr lang="nl-BE" sz="2000" b="0" i="0" u="none" strike="noStrike" cap="none">
                <a:solidFill>
                  <a:srgbClr val="000000"/>
                </a:solidFill>
                <a:latin typeface="Arial"/>
                <a:ea typeface="Arial"/>
                <a:cs typeface="Arial"/>
                <a:sym typeface="Arial"/>
              </a:rPr>
            </a:br>
            <a:r>
              <a:rPr lang="nl-BE" sz="2000" b="0" i="0" u="none" strike="noStrike" cap="none">
                <a:solidFill>
                  <a:srgbClr val="000000"/>
                </a:solidFill>
                <a:latin typeface="Arial"/>
                <a:ea typeface="Arial"/>
                <a:cs typeface="Arial"/>
                <a:sym typeface="Arial"/>
              </a:rPr>
              <a:t>door een cultuurbreed kader </a:t>
            </a:r>
            <a:br>
              <a:rPr lang="nl-BE" sz="2000" b="0" i="0" u="none" strike="noStrike" cap="none">
                <a:solidFill>
                  <a:srgbClr val="000000"/>
                </a:solidFill>
                <a:latin typeface="Arial"/>
                <a:ea typeface="Arial"/>
                <a:cs typeface="Arial"/>
                <a:sym typeface="Arial"/>
              </a:rPr>
            </a:br>
            <a:r>
              <a:rPr lang="nl-BE" sz="2000" b="0" i="0" u="none" strike="noStrike" cap="none">
                <a:solidFill>
                  <a:srgbClr val="000000"/>
                </a:solidFill>
                <a:latin typeface="Arial"/>
                <a:ea typeface="Arial"/>
                <a:cs typeface="Arial"/>
                <a:sym typeface="Arial"/>
              </a:rPr>
              <a:t>te ontwikkelen en te operationaliseren</a:t>
            </a:r>
            <a:endParaRPr sz="1400" b="0" i="0" u="none" strike="noStrike" cap="none">
              <a:solidFill>
                <a:srgbClr val="000000"/>
              </a:solidFill>
              <a:latin typeface="Arial"/>
              <a:ea typeface="Arial"/>
              <a:cs typeface="Arial"/>
              <a:sym typeface="Arial"/>
            </a:endParaRPr>
          </a:p>
        </p:txBody>
      </p:sp>
      <p:cxnSp>
        <p:nvCxnSpPr>
          <p:cNvPr id="383" name="Google Shape;383;g7dd0ccb90a_0_15"/>
          <p:cNvCxnSpPr/>
          <p:nvPr/>
        </p:nvCxnSpPr>
        <p:spPr>
          <a:xfrm>
            <a:off x="5785629" y="3678425"/>
            <a:ext cx="1240800" cy="0"/>
          </a:xfrm>
          <a:prstGeom prst="straightConnector1">
            <a:avLst/>
          </a:prstGeom>
          <a:noFill/>
          <a:ln w="38100" cap="flat" cmpd="sng">
            <a:solidFill>
              <a:schemeClr val="accent5"/>
            </a:solidFill>
            <a:prstDash val="solid"/>
            <a:round/>
            <a:headEnd type="none" w="sm" len="sm"/>
            <a:tailEnd type="triangle" w="med" len="med"/>
          </a:ln>
          <a:effectLst>
            <a:outerShdw blurRad="38100" dist="23000" dir="5400000" rotWithShape="0">
              <a:srgbClr val="000000">
                <a:alpha val="34117"/>
              </a:srgbClr>
            </a:outerShdw>
          </a:effectLst>
        </p:spPr>
      </p:cxnSp>
      <p:sp>
        <p:nvSpPr>
          <p:cNvPr id="384" name="Google Shape;384;g7dd0ccb90a_0_15"/>
          <p:cNvSpPr txBox="1"/>
          <p:nvPr/>
        </p:nvSpPr>
        <p:spPr>
          <a:xfrm>
            <a:off x="7234957" y="4048891"/>
            <a:ext cx="44211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nl-BE" sz="2000" b="0" i="0" u="none" strike="noStrike" cap="none">
                <a:solidFill>
                  <a:srgbClr val="000000"/>
                </a:solidFill>
                <a:latin typeface="Arial"/>
                <a:ea typeface="Arial"/>
                <a:cs typeface="Arial"/>
                <a:sym typeface="Arial"/>
              </a:rPr>
              <a:t>productie, beleving en verspreiding van cultuur</a:t>
            </a:r>
            <a:endParaRPr sz="1400" b="0" i="0" u="none" strike="noStrike" cap="none">
              <a:solidFill>
                <a:srgbClr val="000000"/>
              </a:solidFill>
              <a:latin typeface="Arial"/>
              <a:ea typeface="Arial"/>
              <a:cs typeface="Arial"/>
              <a:sym typeface="Arial"/>
            </a:endParaRPr>
          </a:p>
        </p:txBody>
      </p:sp>
      <p:pic>
        <p:nvPicPr>
          <p:cNvPr id="385" name="Google Shape;385;g7dd0ccb90a_0_15"/>
          <p:cNvPicPr preferRelativeResize="0"/>
          <p:nvPr/>
        </p:nvPicPr>
        <p:blipFill rotWithShape="1">
          <a:blip r:embed="rId3">
            <a:alphaModFix/>
          </a:blip>
          <a:srcRect/>
          <a:stretch/>
        </p:blipFill>
        <p:spPr>
          <a:xfrm>
            <a:off x="1573654" y="1488086"/>
            <a:ext cx="3315882" cy="4687295"/>
          </a:xfrm>
          <a:prstGeom prst="rect">
            <a:avLst/>
          </a:prstGeom>
          <a:noFill/>
          <a:ln w="9525" cap="flat" cmpd="sng">
            <a:solidFill>
              <a:srgbClr val="000000"/>
            </a:solidFill>
            <a:prstDash val="solid"/>
            <a:round/>
            <a:headEnd type="none" w="sm" len="sm"/>
            <a:tailEnd type="none" w="sm" len="sm"/>
          </a:ln>
        </p:spPr>
      </p:pic>
      <p:sp>
        <p:nvSpPr>
          <p:cNvPr id="386" name="Google Shape;386;g7dd0ccb90a_0_15"/>
          <p:cNvSpPr txBox="1">
            <a:spLocks noGrp="1"/>
          </p:cNvSpPr>
          <p:nvPr>
            <p:ph type="title" idx="4294967295"/>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Arial"/>
              <a:buNone/>
            </a:pPr>
            <a:r>
              <a:rPr lang="nl-BE" b="1"/>
              <a:t>Context en aanleiding</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7dd0ccb90a_0_22"/>
          <p:cNvSpPr/>
          <p:nvPr/>
        </p:nvSpPr>
        <p:spPr>
          <a:xfrm>
            <a:off x="1642710" y="2333688"/>
            <a:ext cx="4093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chemeClr val="dk1"/>
                </a:solidFill>
                <a:latin typeface="Arial"/>
                <a:ea typeface="Arial"/>
                <a:cs typeface="Arial"/>
                <a:sym typeface="Arial"/>
              </a:rPr>
              <a:t>in principe open</a:t>
            </a:r>
            <a:endParaRPr sz="1800" b="0" i="0" u="none" strike="noStrike" cap="none">
              <a:solidFill>
                <a:srgbClr val="000000"/>
              </a:solidFill>
              <a:latin typeface="Arial"/>
              <a:ea typeface="Arial"/>
              <a:cs typeface="Arial"/>
              <a:sym typeface="Arial"/>
            </a:endParaRPr>
          </a:p>
        </p:txBody>
      </p:sp>
      <p:pic>
        <p:nvPicPr>
          <p:cNvPr id="393" name="Google Shape;393;g7dd0ccb90a_0_22"/>
          <p:cNvPicPr preferRelativeResize="0"/>
          <p:nvPr/>
        </p:nvPicPr>
        <p:blipFill rotWithShape="1">
          <a:blip r:embed="rId3">
            <a:alphaModFix/>
          </a:blip>
          <a:srcRect/>
          <a:stretch/>
        </p:blipFill>
        <p:spPr>
          <a:xfrm>
            <a:off x="3616557" y="2760478"/>
            <a:ext cx="4958892" cy="2789377"/>
          </a:xfrm>
          <a:prstGeom prst="rect">
            <a:avLst/>
          </a:prstGeom>
          <a:noFill/>
          <a:ln>
            <a:noFill/>
          </a:ln>
        </p:spPr>
      </p:pic>
      <p:sp>
        <p:nvSpPr>
          <p:cNvPr id="394" name="Google Shape;394;g7dd0ccb90a_0_22"/>
          <p:cNvSpPr txBox="1"/>
          <p:nvPr/>
        </p:nvSpPr>
        <p:spPr>
          <a:xfrm>
            <a:off x="8578080" y="2303263"/>
            <a:ext cx="5576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chemeClr val="dk1"/>
                </a:solidFill>
                <a:latin typeface="Arial"/>
                <a:ea typeface="Arial"/>
                <a:cs typeface="Arial"/>
                <a:sym typeface="Arial"/>
              </a:rPr>
              <a:t>vindbaar en bereikbaar</a:t>
            </a:r>
            <a:endParaRPr sz="1400" b="0" i="0" u="none" strike="noStrike" cap="none">
              <a:solidFill>
                <a:srgbClr val="000000"/>
              </a:solidFill>
              <a:latin typeface="Arial"/>
              <a:ea typeface="Arial"/>
              <a:cs typeface="Arial"/>
              <a:sym typeface="Arial"/>
            </a:endParaRPr>
          </a:p>
        </p:txBody>
      </p:sp>
      <p:sp>
        <p:nvSpPr>
          <p:cNvPr id="395" name="Google Shape;395;g7dd0ccb90a_0_22"/>
          <p:cNvSpPr txBox="1"/>
          <p:nvPr/>
        </p:nvSpPr>
        <p:spPr>
          <a:xfrm>
            <a:off x="2302330" y="5674361"/>
            <a:ext cx="3254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chemeClr val="dk1"/>
                </a:solidFill>
                <a:latin typeface="Arial"/>
                <a:ea typeface="Arial"/>
                <a:cs typeface="Arial"/>
                <a:sym typeface="Arial"/>
              </a:rPr>
              <a:t>bruikbaar</a:t>
            </a:r>
            <a:endParaRPr sz="1400" b="0" i="0" u="none" strike="noStrike" cap="none">
              <a:solidFill>
                <a:srgbClr val="000000"/>
              </a:solidFill>
              <a:latin typeface="Arial"/>
              <a:ea typeface="Arial"/>
              <a:cs typeface="Arial"/>
              <a:sym typeface="Arial"/>
            </a:endParaRPr>
          </a:p>
        </p:txBody>
      </p:sp>
      <p:sp>
        <p:nvSpPr>
          <p:cNvPr id="396" name="Google Shape;396;g7dd0ccb90a_0_22"/>
          <p:cNvSpPr txBox="1"/>
          <p:nvPr/>
        </p:nvSpPr>
        <p:spPr>
          <a:xfrm>
            <a:off x="8578078" y="5773386"/>
            <a:ext cx="5493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beperkingen auteursrecht</a:t>
            </a:r>
            <a:br>
              <a:rPr lang="nl-BE" sz="1800" b="0" i="0" u="none" strike="noStrike" cap="none">
                <a:solidFill>
                  <a:srgbClr val="000000"/>
                </a:solidFill>
                <a:latin typeface="Arial"/>
                <a:ea typeface="Arial"/>
                <a:cs typeface="Arial"/>
                <a:sym typeface="Arial"/>
              </a:rPr>
            </a:br>
            <a:r>
              <a:rPr lang="nl-BE" sz="1800" b="0" i="0" u="none" strike="noStrike" cap="none">
                <a:solidFill>
                  <a:srgbClr val="000000"/>
                </a:solidFill>
                <a:latin typeface="Arial"/>
                <a:ea typeface="Arial"/>
                <a:cs typeface="Arial"/>
                <a:sym typeface="Arial"/>
              </a:rPr>
              <a:t>zijn minimaal</a:t>
            </a:r>
            <a:endParaRPr sz="1400" b="0" i="0" u="none" strike="noStrike" cap="none">
              <a:solidFill>
                <a:srgbClr val="000000"/>
              </a:solidFill>
              <a:latin typeface="Arial"/>
              <a:ea typeface="Arial"/>
              <a:cs typeface="Arial"/>
              <a:sym typeface="Arial"/>
            </a:endParaRPr>
          </a:p>
        </p:txBody>
      </p:sp>
      <p:sp>
        <p:nvSpPr>
          <p:cNvPr id="397" name="Google Shape;397;g7dd0ccb90a_0_22"/>
          <p:cNvSpPr txBox="1">
            <a:spLocks noGrp="1"/>
          </p:cNvSpPr>
          <p:nvPr>
            <p:ph type="title" idx="4294967295"/>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nl-BE" b="1"/>
              <a:t>Open en toegankelijke digitale</a:t>
            </a:r>
            <a:br>
              <a:rPr lang="nl-BE" b="1"/>
            </a:br>
            <a:r>
              <a:rPr lang="nl-BE" b="1"/>
              <a:t>culturele content</a:t>
            </a:r>
            <a:endParaRPr b="1"/>
          </a:p>
          <a:p>
            <a:pPr marL="0" lvl="0" indent="0" algn="l" rtl="0">
              <a:lnSpc>
                <a:spcPct val="90000"/>
              </a:lnSpc>
              <a:spcBef>
                <a:spcPts val="0"/>
              </a:spcBef>
              <a:spcAft>
                <a:spcPts val="0"/>
              </a:spcAft>
              <a:buSzPts val="3200"/>
              <a:buNone/>
            </a:pPr>
            <a:endParaRPr b="1"/>
          </a:p>
          <a:p>
            <a:pPr marL="0" lvl="0" indent="0" algn="l" rtl="0">
              <a:lnSpc>
                <a:spcPct val="90000"/>
              </a:lnSpc>
              <a:spcBef>
                <a:spcPts val="0"/>
              </a:spcBef>
              <a:spcAft>
                <a:spcPts val="0"/>
              </a:spcAft>
              <a:buClr>
                <a:schemeClr val="dk1"/>
              </a:buClr>
              <a:buSzPts val="3200"/>
              <a:buFont typeface="Arial"/>
              <a:buNone/>
            </a:pP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7dd0ccb90a_0_32"/>
          <p:cNvPicPr preferRelativeResize="0"/>
          <p:nvPr/>
        </p:nvPicPr>
        <p:blipFill rotWithShape="1">
          <a:blip r:embed="rId3">
            <a:alphaModFix/>
          </a:blip>
          <a:srcRect/>
          <a:stretch/>
        </p:blipFill>
        <p:spPr>
          <a:xfrm>
            <a:off x="3895124" y="2681855"/>
            <a:ext cx="4401740" cy="2946618"/>
          </a:xfrm>
          <a:prstGeom prst="rect">
            <a:avLst/>
          </a:prstGeom>
          <a:noFill/>
          <a:ln>
            <a:noFill/>
          </a:ln>
        </p:spPr>
      </p:pic>
      <p:sp>
        <p:nvSpPr>
          <p:cNvPr id="404" name="Google Shape;404;g7dd0ccb90a_0_32"/>
          <p:cNvSpPr txBox="1"/>
          <p:nvPr/>
        </p:nvSpPr>
        <p:spPr>
          <a:xfrm>
            <a:off x="1236507" y="2317486"/>
            <a:ext cx="3153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chemeClr val="dk1"/>
                </a:solidFill>
                <a:latin typeface="Arial"/>
                <a:ea typeface="Arial"/>
                <a:cs typeface="Arial"/>
                <a:sym typeface="Arial"/>
              </a:rPr>
              <a:t>referentiearchitectuur</a:t>
            </a:r>
            <a:endParaRPr sz="1400" b="0" i="0" u="none" strike="noStrike" cap="none">
              <a:solidFill>
                <a:srgbClr val="000000"/>
              </a:solidFill>
              <a:latin typeface="Arial"/>
              <a:ea typeface="Arial"/>
              <a:cs typeface="Arial"/>
              <a:sym typeface="Arial"/>
            </a:endParaRPr>
          </a:p>
        </p:txBody>
      </p:sp>
      <p:sp>
        <p:nvSpPr>
          <p:cNvPr id="405" name="Google Shape;405;g7dd0ccb90a_0_32"/>
          <p:cNvSpPr txBox="1"/>
          <p:nvPr/>
        </p:nvSpPr>
        <p:spPr>
          <a:xfrm>
            <a:off x="1371679" y="5594610"/>
            <a:ext cx="3020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chemeClr val="dk1"/>
                </a:solidFill>
                <a:latin typeface="Arial"/>
                <a:ea typeface="Arial"/>
                <a:cs typeface="Arial"/>
                <a:sym typeface="Arial"/>
              </a:rPr>
              <a:t>poolen van middelen</a:t>
            </a:r>
            <a:endParaRPr sz="1400" b="0" i="0" u="none" strike="noStrike" cap="none">
              <a:solidFill>
                <a:srgbClr val="000000"/>
              </a:solidFill>
              <a:latin typeface="Arial"/>
              <a:ea typeface="Arial"/>
              <a:cs typeface="Arial"/>
              <a:sym typeface="Arial"/>
            </a:endParaRPr>
          </a:p>
        </p:txBody>
      </p:sp>
      <p:sp>
        <p:nvSpPr>
          <p:cNvPr id="406" name="Google Shape;406;g7dd0ccb90a_0_32"/>
          <p:cNvSpPr txBox="1"/>
          <p:nvPr/>
        </p:nvSpPr>
        <p:spPr>
          <a:xfrm>
            <a:off x="8467129" y="2322787"/>
            <a:ext cx="4276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chemeClr val="dk1"/>
                </a:solidFill>
                <a:latin typeface="Arial"/>
                <a:ea typeface="Arial"/>
                <a:cs typeface="Arial"/>
                <a:sym typeface="Arial"/>
              </a:rPr>
              <a:t>centrale services</a:t>
            </a:r>
            <a:endParaRPr sz="1400" b="0" i="0" u="none" strike="noStrike" cap="none">
              <a:solidFill>
                <a:srgbClr val="000000"/>
              </a:solidFill>
              <a:latin typeface="Arial"/>
              <a:ea typeface="Arial"/>
              <a:cs typeface="Arial"/>
              <a:sym typeface="Arial"/>
            </a:endParaRPr>
          </a:p>
        </p:txBody>
      </p:sp>
      <p:sp>
        <p:nvSpPr>
          <p:cNvPr id="407" name="Google Shape;407;g7dd0ccb90a_0_32"/>
          <p:cNvSpPr txBox="1"/>
          <p:nvPr/>
        </p:nvSpPr>
        <p:spPr>
          <a:xfrm>
            <a:off x="8467129" y="5628485"/>
            <a:ext cx="6224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chemeClr val="dk1"/>
                </a:solidFill>
                <a:latin typeface="Arial"/>
                <a:ea typeface="Arial"/>
                <a:cs typeface="Arial"/>
                <a:sym typeface="Arial"/>
              </a:rPr>
              <a:t>actieve ontwikkeling van</a:t>
            </a:r>
            <a:br>
              <a:rPr lang="nl-BE" sz="1800" b="0" i="0" u="none" strike="noStrike" cap="none">
                <a:solidFill>
                  <a:schemeClr val="dk1"/>
                </a:solidFill>
                <a:latin typeface="Arial"/>
                <a:ea typeface="Arial"/>
                <a:cs typeface="Arial"/>
                <a:sym typeface="Arial"/>
              </a:rPr>
            </a:br>
            <a:r>
              <a:rPr lang="nl-BE" sz="1800" b="0" i="0" u="none" strike="noStrike" cap="none">
                <a:solidFill>
                  <a:schemeClr val="dk1"/>
                </a:solidFill>
                <a:latin typeface="Arial"/>
                <a:ea typeface="Arial"/>
                <a:cs typeface="Arial"/>
                <a:sym typeface="Arial"/>
              </a:rPr>
              <a:t>software en service</a:t>
            </a:r>
            <a:endParaRPr sz="1400" b="0" i="0" u="none" strike="noStrike" cap="none">
              <a:solidFill>
                <a:srgbClr val="000000"/>
              </a:solidFill>
              <a:latin typeface="Arial"/>
              <a:ea typeface="Arial"/>
              <a:cs typeface="Arial"/>
              <a:sym typeface="Arial"/>
            </a:endParaRPr>
          </a:p>
        </p:txBody>
      </p:sp>
      <p:sp>
        <p:nvSpPr>
          <p:cNvPr id="408" name="Google Shape;408;g7dd0ccb90a_0_32"/>
          <p:cNvSpPr/>
          <p:nvPr/>
        </p:nvSpPr>
        <p:spPr>
          <a:xfrm>
            <a:off x="492661" y="1453441"/>
            <a:ext cx="93603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p:txBody>
      </p:sp>
      <p:sp>
        <p:nvSpPr>
          <p:cNvPr id="409" name="Google Shape;409;g7dd0ccb90a_0_32"/>
          <p:cNvSpPr txBox="1">
            <a:spLocks noGrp="1"/>
          </p:cNvSpPr>
          <p:nvPr>
            <p:ph type="title" idx="4294967295"/>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nl-BE" b="1"/>
              <a:t>Digitale netwerkinfrastructuur</a:t>
            </a:r>
            <a:br>
              <a:rPr lang="nl-BE" b="1"/>
            </a:br>
            <a:r>
              <a:rPr lang="nl-BE" b="1"/>
              <a:t>voor Vlaanderen</a:t>
            </a:r>
            <a:endParaRPr b="1"/>
          </a:p>
          <a:p>
            <a:pPr marL="0" lvl="0" indent="0" algn="l" rtl="0">
              <a:lnSpc>
                <a:spcPct val="90000"/>
              </a:lnSpc>
              <a:spcBef>
                <a:spcPts val="0"/>
              </a:spcBef>
              <a:spcAft>
                <a:spcPts val="0"/>
              </a:spcAft>
              <a:buSzPts val="3200"/>
              <a:buNone/>
            </a:pPr>
            <a:endParaRPr b="1"/>
          </a:p>
          <a:p>
            <a:pPr marL="0" lvl="0" indent="0" algn="l" rtl="0">
              <a:lnSpc>
                <a:spcPct val="90000"/>
              </a:lnSpc>
              <a:spcBef>
                <a:spcPts val="0"/>
              </a:spcBef>
              <a:spcAft>
                <a:spcPts val="0"/>
              </a:spcAft>
              <a:buSzPts val="3200"/>
              <a:buNone/>
            </a:pPr>
            <a:endParaRPr b="1"/>
          </a:p>
          <a:p>
            <a:pPr marL="0" lvl="0" indent="0" algn="l" rtl="0">
              <a:lnSpc>
                <a:spcPct val="90000"/>
              </a:lnSpc>
              <a:spcBef>
                <a:spcPts val="0"/>
              </a:spcBef>
              <a:spcAft>
                <a:spcPts val="0"/>
              </a:spcAft>
              <a:buClr>
                <a:schemeClr val="dk1"/>
              </a:buClr>
              <a:buSzPts val="3200"/>
              <a:buFont typeface="Arial"/>
              <a:buNone/>
            </a:pP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7dd0ccb90a_0_42"/>
          <p:cNvSpPr txBox="1"/>
          <p:nvPr/>
        </p:nvSpPr>
        <p:spPr>
          <a:xfrm>
            <a:off x="658392" y="3448428"/>
            <a:ext cx="4817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Sinds 2018 resorteren de (ex-provinciale) erfgoeddatabanken onder de bevoegdheid van de Vlaamse Overheid.</a:t>
            </a:r>
            <a:endParaRPr sz="1600" b="0" i="0" u="none" strike="noStrike" cap="none">
              <a:solidFill>
                <a:srgbClr val="000000"/>
              </a:solidFill>
              <a:latin typeface="Arial"/>
              <a:ea typeface="Arial"/>
              <a:cs typeface="Arial"/>
              <a:sym typeface="Arial"/>
            </a:endParaRPr>
          </a:p>
        </p:txBody>
      </p:sp>
      <p:cxnSp>
        <p:nvCxnSpPr>
          <p:cNvPr id="415" name="Google Shape;415;g7dd0ccb90a_0_42"/>
          <p:cNvCxnSpPr/>
          <p:nvPr/>
        </p:nvCxnSpPr>
        <p:spPr>
          <a:xfrm>
            <a:off x="5785805" y="3803890"/>
            <a:ext cx="620400" cy="0"/>
          </a:xfrm>
          <a:prstGeom prst="straightConnector1">
            <a:avLst/>
          </a:prstGeom>
          <a:noFill/>
          <a:ln w="38100" cap="flat" cmpd="sng">
            <a:solidFill>
              <a:schemeClr val="accent5"/>
            </a:solidFill>
            <a:prstDash val="solid"/>
            <a:round/>
            <a:headEnd type="none" w="sm" len="sm"/>
            <a:tailEnd type="triangle" w="med" len="med"/>
          </a:ln>
          <a:effectLst>
            <a:outerShdw blurRad="38100" dist="23000" dir="5400000" rotWithShape="0">
              <a:srgbClr val="000000">
                <a:alpha val="34117"/>
              </a:srgbClr>
            </a:outerShdw>
          </a:effectLst>
        </p:spPr>
      </p:cxnSp>
      <p:pic>
        <p:nvPicPr>
          <p:cNvPr id="416" name="Google Shape;416;g7dd0ccb90a_0_42"/>
          <p:cNvPicPr preferRelativeResize="0"/>
          <p:nvPr/>
        </p:nvPicPr>
        <p:blipFill rotWithShape="1">
          <a:blip r:embed="rId3">
            <a:alphaModFix/>
          </a:blip>
          <a:srcRect/>
          <a:stretch/>
        </p:blipFill>
        <p:spPr>
          <a:xfrm>
            <a:off x="7328272" y="1789557"/>
            <a:ext cx="3321793" cy="4687295"/>
          </a:xfrm>
          <a:prstGeom prst="rect">
            <a:avLst/>
          </a:prstGeom>
          <a:noFill/>
          <a:ln>
            <a:noFill/>
          </a:ln>
        </p:spPr>
      </p:pic>
      <p:sp>
        <p:nvSpPr>
          <p:cNvPr id="417" name="Google Shape;417;g7dd0ccb90a_0_42"/>
          <p:cNvSpPr txBox="1">
            <a:spLocks noGrp="1"/>
          </p:cNvSpPr>
          <p:nvPr>
            <p:ph type="title" idx="4294967295"/>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Arial"/>
              <a:buNone/>
            </a:pPr>
            <a:r>
              <a:rPr lang="nl-BE" b="1"/>
              <a:t>Context en aanleiding</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7dd0ccb90a_0_48"/>
          <p:cNvSpPr txBox="1"/>
          <p:nvPr/>
        </p:nvSpPr>
        <p:spPr>
          <a:xfrm>
            <a:off x="1051033" y="2412124"/>
            <a:ext cx="9423600" cy="418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2400" b="0" i="0" u="none" strike="noStrike" cap="none">
                <a:solidFill>
                  <a:srgbClr val="000000"/>
                </a:solidFill>
                <a:latin typeface="Arial"/>
                <a:ea typeface="Arial"/>
                <a:cs typeface="Arial"/>
                <a:sym typeface="Arial"/>
              </a:rPr>
              <a:t>19 strategische initiatieven </a:t>
            </a:r>
            <a:r>
              <a:rPr lang="nl-BE" sz="2000" b="0" i="0" u="none" strike="noStrike" cap="none">
                <a:solidFill>
                  <a:srgbClr val="000000"/>
                </a:solidFill>
                <a:latin typeface="Arial"/>
                <a:ea typeface="Arial"/>
                <a:cs typeface="Arial"/>
                <a:sym typeface="Arial"/>
              </a:rPr>
              <a:t>in functie van de operationele en technische integratie in een breder ecosysteem.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Duurzaam toegankelijk maken van data via uitwisselingsstandaarden </a:t>
            </a:r>
            <a:endParaRPr sz="1400" b="0" i="0" u="none" strike="noStrike" cap="none">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De definitie van een standaard voor de uitwisseling van informatie rond erfgoedobjecten.</a:t>
            </a:r>
            <a:endParaRPr sz="1400" b="0" i="0" u="none" strike="noStrike" cap="none">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rgbClr val="000000"/>
              </a:buClr>
              <a:buSzPts val="2400"/>
              <a:buFont typeface="Noto Sans Symbols"/>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nl-BE" sz="2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24" name="Google Shape;424;g7dd0ccb90a_0_48"/>
          <p:cNvSpPr txBox="1">
            <a:spLocks noGrp="1"/>
          </p:cNvSpPr>
          <p:nvPr>
            <p:ph type="title" idx="4294967295"/>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Arial"/>
              <a:buNone/>
            </a:pPr>
            <a:r>
              <a:rPr lang="nl-BE" b="1"/>
              <a:t>Context en aanleiding</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71eeb774cb_0_278"/>
          <p:cNvSpPr txBox="1">
            <a:spLocks noGrp="1"/>
          </p:cNvSpPr>
          <p:nvPr>
            <p:ph type="body" idx="1"/>
          </p:nvPr>
        </p:nvSpPr>
        <p:spPr>
          <a:xfrm>
            <a:off x="838200" y="1597025"/>
            <a:ext cx="10515600" cy="43512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Font typeface="Arial"/>
              <a:buChar char="●"/>
            </a:pPr>
            <a:r>
              <a:rPr lang="nl-BE">
                <a:latin typeface="Arial"/>
                <a:ea typeface="Arial"/>
                <a:cs typeface="Arial"/>
                <a:sym typeface="Arial"/>
              </a:rPr>
              <a:t>Geluid van het publiek is standaard gedempt​.</a:t>
            </a:r>
            <a:endParaRPr>
              <a:latin typeface="Arial"/>
              <a:ea typeface="Arial"/>
              <a:cs typeface="Arial"/>
              <a:sym typeface="Arial"/>
            </a:endParaRPr>
          </a:p>
          <a:p>
            <a:pPr marL="457200" lvl="0" indent="0" algn="l" rtl="0">
              <a:spcBef>
                <a:spcPts val="750"/>
              </a:spcBef>
              <a:spcAft>
                <a:spcPts val="0"/>
              </a:spcAft>
              <a:buNone/>
            </a:pPr>
            <a:endParaRPr>
              <a:latin typeface="Arial"/>
              <a:ea typeface="Arial"/>
              <a:cs typeface="Arial"/>
              <a:sym typeface="Arial"/>
            </a:endParaRPr>
          </a:p>
          <a:p>
            <a:pPr marL="457200" lvl="0" indent="-342900" algn="l" rtl="0">
              <a:spcBef>
                <a:spcPts val="750"/>
              </a:spcBef>
              <a:spcAft>
                <a:spcPts val="0"/>
              </a:spcAft>
              <a:buSzPts val="1800"/>
              <a:buFont typeface="Arial"/>
              <a:buChar char="●"/>
            </a:pPr>
            <a:r>
              <a:rPr lang="nl-BE">
                <a:latin typeface="Arial"/>
                <a:ea typeface="Arial"/>
                <a:cs typeface="Arial"/>
                <a:sym typeface="Arial"/>
              </a:rPr>
              <a:t>Vragen, opmerkingen en voorstellen kunnen via de chatfunctie meegedeeld worden.</a:t>
            </a:r>
            <a:endParaRPr>
              <a:latin typeface="Arial"/>
              <a:ea typeface="Arial"/>
              <a:cs typeface="Arial"/>
              <a:sym typeface="Arial"/>
            </a:endParaRPr>
          </a:p>
          <a:p>
            <a:pPr marL="914400" lvl="1" indent="-342900" algn="l" rtl="0">
              <a:spcBef>
                <a:spcPts val="0"/>
              </a:spcBef>
              <a:spcAft>
                <a:spcPts val="0"/>
              </a:spcAft>
              <a:buSzPts val="1800"/>
              <a:buFont typeface="Arial"/>
              <a:buChar char="○"/>
            </a:pPr>
            <a:r>
              <a:rPr lang="nl-BE">
                <a:latin typeface="Arial"/>
                <a:ea typeface="Arial"/>
                <a:cs typeface="Arial"/>
                <a:sym typeface="Arial"/>
              </a:rPr>
              <a:t>Interactie wordt aangemoedigd!</a:t>
            </a:r>
            <a:br>
              <a:rPr lang="nl-BE">
                <a:latin typeface="Arial"/>
                <a:ea typeface="Arial"/>
                <a:cs typeface="Arial"/>
                <a:sym typeface="Arial"/>
              </a:rPr>
            </a:b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nl-BE">
                <a:latin typeface="Arial"/>
                <a:ea typeface="Arial"/>
                <a:cs typeface="Arial"/>
                <a:sym typeface="Arial"/>
              </a:rPr>
              <a:t>Een ja/nee-vraag van onze kant, kan simpel en snel beantwoord worden via de chat:</a:t>
            </a:r>
            <a:endParaRPr>
              <a:latin typeface="Arial"/>
              <a:ea typeface="Arial"/>
              <a:cs typeface="Arial"/>
              <a:sym typeface="Arial"/>
            </a:endParaRPr>
          </a:p>
          <a:p>
            <a:pPr marL="914400" lvl="1" indent="-342900" algn="l" rtl="0">
              <a:spcBef>
                <a:spcPts val="0"/>
              </a:spcBef>
              <a:spcAft>
                <a:spcPts val="0"/>
              </a:spcAft>
              <a:buSzPts val="1800"/>
              <a:buFont typeface="Arial"/>
              <a:buChar char="○"/>
            </a:pPr>
            <a:r>
              <a:rPr lang="nl-BE">
                <a:latin typeface="Arial"/>
                <a:ea typeface="Arial"/>
                <a:cs typeface="Arial"/>
                <a:sym typeface="Arial"/>
              </a:rPr>
              <a:t>akkoord = +1</a:t>
            </a:r>
            <a:endParaRPr>
              <a:latin typeface="Arial"/>
              <a:ea typeface="Arial"/>
              <a:cs typeface="Arial"/>
              <a:sym typeface="Arial"/>
            </a:endParaRPr>
          </a:p>
          <a:p>
            <a:pPr marL="914400" lvl="1" indent="-342900" algn="l" rtl="0">
              <a:spcBef>
                <a:spcPts val="0"/>
              </a:spcBef>
              <a:spcAft>
                <a:spcPts val="0"/>
              </a:spcAft>
              <a:buSzPts val="1800"/>
              <a:buFont typeface="Arial"/>
              <a:buChar char="○"/>
            </a:pPr>
            <a:r>
              <a:rPr lang="nl-BE">
                <a:latin typeface="Arial"/>
                <a:ea typeface="Arial"/>
                <a:cs typeface="Arial"/>
                <a:sym typeface="Arial"/>
              </a:rPr>
              <a:t>niet akkoord = -1</a:t>
            </a:r>
            <a:endParaRPr>
              <a:latin typeface="Arial"/>
              <a:ea typeface="Arial"/>
              <a:cs typeface="Arial"/>
              <a:sym typeface="Arial"/>
            </a:endParaRPr>
          </a:p>
          <a:p>
            <a:pPr marL="914400" lvl="1" indent="-342900" algn="l" rtl="0">
              <a:spcBef>
                <a:spcPts val="0"/>
              </a:spcBef>
              <a:spcAft>
                <a:spcPts val="0"/>
              </a:spcAft>
              <a:buSzPts val="1800"/>
              <a:buFont typeface="Arial"/>
              <a:buChar char="○"/>
            </a:pPr>
            <a:r>
              <a:rPr lang="nl-BE">
                <a:latin typeface="Arial"/>
                <a:ea typeface="Arial"/>
                <a:cs typeface="Arial"/>
                <a:sym typeface="Arial"/>
              </a:rPr>
              <a:t>onverschillig = 0</a:t>
            </a:r>
            <a:endParaRPr>
              <a:latin typeface="Arial"/>
              <a:ea typeface="Arial"/>
              <a:cs typeface="Arial"/>
              <a:sym typeface="Arial"/>
            </a:endParaRPr>
          </a:p>
        </p:txBody>
      </p:sp>
      <p:sp>
        <p:nvSpPr>
          <p:cNvPr id="241" name="Google Shape;241;g71eeb774cb_0_278"/>
          <p:cNvSpPr txBox="1">
            <a:spLocks noGrp="1"/>
          </p:cNvSpPr>
          <p:nvPr>
            <p:ph type="sldNum" idx="12"/>
          </p:nvPr>
        </p:nvSpPr>
        <p:spPr>
          <a:xfrm>
            <a:off x="8610600" y="6356351"/>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nl-BE"/>
              <a:t>2</a:t>
            </a:fld>
            <a:endParaRPr/>
          </a:p>
        </p:txBody>
      </p:sp>
      <p:sp>
        <p:nvSpPr>
          <p:cNvPr id="242" name="Google Shape;242;g71eeb774cb_0_278"/>
          <p:cNvSpPr txBox="1">
            <a:spLocks noGrp="1"/>
          </p:cNvSpPr>
          <p:nvPr>
            <p:ph type="title"/>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Arial"/>
              <a:buNone/>
            </a:pPr>
            <a:r>
              <a:rPr lang="nl-BE" b="1"/>
              <a:t>Praktische afspraken</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7dd2971ad7_0_2"/>
          <p:cNvSpPr txBox="1"/>
          <p:nvPr/>
        </p:nvSpPr>
        <p:spPr>
          <a:xfrm>
            <a:off x="966220" y="1684064"/>
            <a:ext cx="5142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2400" b="0" i="0" u="none" strike="noStrike" cap="none">
                <a:solidFill>
                  <a:schemeClr val="dk1"/>
                </a:solidFill>
                <a:latin typeface="Arial"/>
                <a:ea typeface="Arial"/>
                <a:cs typeface="Arial"/>
                <a:sym typeface="Arial"/>
              </a:rPr>
              <a:t>Een semantische standaard </a:t>
            </a:r>
            <a:endParaRPr sz="1400" b="0" i="0" u="none" strike="noStrike" cap="none">
              <a:solidFill>
                <a:srgbClr val="000000"/>
              </a:solidFill>
              <a:latin typeface="Arial"/>
              <a:ea typeface="Arial"/>
              <a:cs typeface="Arial"/>
              <a:sym typeface="Arial"/>
            </a:endParaRPr>
          </a:p>
        </p:txBody>
      </p:sp>
      <p:sp>
        <p:nvSpPr>
          <p:cNvPr id="431" name="Google Shape;431;g7dd2971ad7_0_2"/>
          <p:cNvSpPr/>
          <p:nvPr/>
        </p:nvSpPr>
        <p:spPr>
          <a:xfrm>
            <a:off x="966217" y="2216544"/>
            <a:ext cx="9819900" cy="3805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15000"/>
              </a:lnSpc>
              <a:spcBef>
                <a:spcPts val="0"/>
              </a:spcBef>
              <a:spcAft>
                <a:spcPts val="0"/>
              </a:spcAft>
              <a:buClr>
                <a:schemeClr val="dk1"/>
              </a:buClr>
              <a:buSzPts val="1800"/>
              <a:buFont typeface="Arial"/>
              <a:buChar char="-"/>
            </a:pPr>
            <a:r>
              <a:rPr lang="nl-BE" sz="1800" b="0" i="0" u="none" strike="noStrike" cap="none">
                <a:solidFill>
                  <a:schemeClr val="dk1"/>
                </a:solidFill>
                <a:latin typeface="Arial"/>
                <a:ea typeface="Arial"/>
                <a:cs typeface="Arial"/>
                <a:sym typeface="Arial"/>
              </a:rPr>
              <a:t>zorgt voor delen en uitwisselen van data tussen verschillende stakeholders;</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300"/>
              </a:spcBef>
              <a:spcAft>
                <a:spcPts val="0"/>
              </a:spcAft>
              <a:buClr>
                <a:schemeClr val="dk1"/>
              </a:buClr>
              <a:buSzPts val="1800"/>
              <a:buFont typeface="Arial"/>
              <a:buChar char="-"/>
            </a:pPr>
            <a:r>
              <a:rPr lang="nl-BE" sz="1800" b="0" i="0" u="none" strike="noStrike" cap="none">
                <a:solidFill>
                  <a:schemeClr val="dk1"/>
                </a:solidFill>
                <a:latin typeface="Arial"/>
                <a:ea typeface="Arial"/>
                <a:cs typeface="Arial"/>
                <a:sym typeface="Arial"/>
              </a:rPr>
              <a:t>zorgt voor machine leesbare data; </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300"/>
              </a:spcBef>
              <a:spcAft>
                <a:spcPts val="0"/>
              </a:spcAft>
              <a:buClr>
                <a:schemeClr val="dk1"/>
              </a:buClr>
              <a:buSzPts val="1800"/>
              <a:buFont typeface="Arial"/>
              <a:buChar char="-"/>
            </a:pPr>
            <a:r>
              <a:rPr lang="nl-BE" sz="1800" b="0" i="0" u="none" strike="noStrike" cap="none">
                <a:solidFill>
                  <a:schemeClr val="dk1"/>
                </a:solidFill>
                <a:latin typeface="Arial"/>
                <a:ea typeface="Arial"/>
                <a:cs typeface="Arial"/>
                <a:sym typeface="Arial"/>
              </a:rPr>
              <a:t>levert efficiëntiewinst op als de data in verschillende processen gebruikt kunnen worden; </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300"/>
              </a:spcBef>
              <a:spcAft>
                <a:spcPts val="0"/>
              </a:spcAft>
              <a:buClr>
                <a:schemeClr val="dk1"/>
              </a:buClr>
              <a:buSzPts val="1800"/>
              <a:buFont typeface="Arial"/>
              <a:buChar char="-"/>
            </a:pPr>
            <a:r>
              <a:rPr lang="nl-BE" sz="1800" b="0" i="0" u="none" strike="noStrike" cap="none">
                <a:solidFill>
                  <a:schemeClr val="dk1"/>
                </a:solidFill>
                <a:latin typeface="Arial"/>
                <a:ea typeface="Arial"/>
                <a:cs typeface="Arial"/>
                <a:sym typeface="Arial"/>
              </a:rPr>
              <a:t>bevordert innovatie, doorbreekt monopolies en geeft meer ontwikkelingskansen;</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300"/>
              </a:spcBef>
              <a:spcAft>
                <a:spcPts val="0"/>
              </a:spcAft>
              <a:buClr>
                <a:schemeClr val="dk1"/>
              </a:buClr>
              <a:buSzPts val="1800"/>
              <a:buFont typeface="Arial"/>
              <a:buChar char="-"/>
            </a:pPr>
            <a:r>
              <a:rPr lang="nl-BE" sz="1800" b="0" i="0" u="none" strike="noStrike" cap="none">
                <a:solidFill>
                  <a:schemeClr val="dk1"/>
                </a:solidFill>
                <a:latin typeface="Arial"/>
                <a:ea typeface="Arial"/>
                <a:cs typeface="Arial"/>
                <a:sym typeface="Arial"/>
              </a:rPr>
              <a:t>is belangrijk om het potentieel van een linked (open) data strategie te optimaliseren en zo een breed mogelijke cultuurspreiding te realiseren;</a:t>
            </a:r>
            <a:endParaRPr sz="1400" b="0" i="0" u="none" strike="noStrike" cap="none">
              <a:solidFill>
                <a:srgbClr val="000000"/>
              </a:solidFill>
              <a:latin typeface="Arial"/>
              <a:ea typeface="Arial"/>
              <a:cs typeface="Arial"/>
              <a:sym typeface="Arial"/>
            </a:endParaRPr>
          </a:p>
          <a:p>
            <a:pPr marL="285750" marR="0" lvl="0" indent="-285750" algn="l" rtl="0">
              <a:lnSpc>
                <a:spcPct val="115000"/>
              </a:lnSpc>
              <a:spcBef>
                <a:spcPts val="300"/>
              </a:spcBef>
              <a:spcAft>
                <a:spcPts val="0"/>
              </a:spcAft>
              <a:buClr>
                <a:schemeClr val="dk1"/>
              </a:buClr>
              <a:buSzPts val="1800"/>
              <a:buFont typeface="Arial"/>
              <a:buChar char="-"/>
            </a:pPr>
            <a:r>
              <a:rPr lang="nl-BE" sz="1800" b="0" i="0" u="none" strike="noStrike" cap="none">
                <a:solidFill>
                  <a:schemeClr val="dk1"/>
                </a:solidFill>
                <a:latin typeface="Arial"/>
                <a:ea typeface="Arial"/>
                <a:cs typeface="Arial"/>
                <a:sym typeface="Arial"/>
              </a:rPr>
              <a:t>zorgt voor betere inzichten over het gebruik.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7dd0ccb90a_0_53"/>
          <p:cNvSpPr txBox="1">
            <a:spLocks noGrp="1"/>
          </p:cNvSpPr>
          <p:nvPr>
            <p:ph type="subTitle" idx="1"/>
          </p:nvPr>
        </p:nvSpPr>
        <p:spPr>
          <a:xfrm>
            <a:off x="1104043" y="1977246"/>
            <a:ext cx="10314300" cy="1655700"/>
          </a:xfrm>
          <a:prstGeom prst="rect">
            <a:avLst/>
          </a:prstGeom>
          <a:noFill/>
          <a:ln>
            <a:noFill/>
          </a:ln>
        </p:spPr>
        <p:txBody>
          <a:bodyPr spcFirstLastPara="1" wrap="square" lIns="0" tIns="0" rIns="0" bIns="0" anchor="t" anchorCtr="0">
            <a:noAutofit/>
          </a:bodyPr>
          <a:lstStyle/>
          <a:p>
            <a:pPr marL="0" lvl="0" indent="0" algn="l" rtl="0">
              <a:lnSpc>
                <a:spcPct val="88000"/>
              </a:lnSpc>
              <a:spcBef>
                <a:spcPts val="0"/>
              </a:spcBef>
              <a:spcAft>
                <a:spcPts val="0"/>
              </a:spcAft>
              <a:buSzPts val="2000"/>
              <a:buNone/>
            </a:pPr>
            <a:endParaRPr sz="2000">
              <a:solidFill>
                <a:srgbClr val="0070C0"/>
              </a:solidFill>
              <a:latin typeface="Helvetica Neue"/>
              <a:ea typeface="Helvetica Neue"/>
              <a:cs typeface="Helvetica Neue"/>
              <a:sym typeface="Helvetica Neue"/>
            </a:endParaRPr>
          </a:p>
          <a:p>
            <a:pPr marL="0" lvl="0" indent="0" algn="l" rtl="0">
              <a:lnSpc>
                <a:spcPct val="88000"/>
              </a:lnSpc>
              <a:spcBef>
                <a:spcPts val="700"/>
              </a:spcBef>
              <a:spcAft>
                <a:spcPts val="0"/>
              </a:spcAft>
              <a:buSzPts val="2000"/>
              <a:buNone/>
            </a:pPr>
            <a:endParaRPr sz="2000">
              <a:solidFill>
                <a:srgbClr val="0070C0"/>
              </a:solidFill>
              <a:latin typeface="Helvetica Neue"/>
              <a:ea typeface="Helvetica Neue"/>
              <a:cs typeface="Helvetica Neue"/>
              <a:sym typeface="Helvetica Neue"/>
            </a:endParaRPr>
          </a:p>
          <a:p>
            <a:pPr marL="0" lvl="0" indent="0" algn="l" rtl="0">
              <a:lnSpc>
                <a:spcPct val="110000"/>
              </a:lnSpc>
              <a:spcBef>
                <a:spcPts val="700"/>
              </a:spcBef>
              <a:spcAft>
                <a:spcPts val="0"/>
              </a:spcAft>
              <a:buSzPts val="1600"/>
              <a:buNone/>
            </a:pPr>
            <a:r>
              <a:rPr lang="nl-BE" sz="1600">
                <a:latin typeface="Helvetica Neue"/>
                <a:ea typeface="Helvetica Neue"/>
                <a:cs typeface="Helvetica Neue"/>
                <a:sym typeface="Helvetica Neue"/>
              </a:rPr>
              <a:t>Visienota ‘een Vlaams cultuurbeleid in het digitale tijdperk’</a:t>
            </a:r>
            <a:endParaRPr/>
          </a:p>
          <a:p>
            <a:pPr marL="0" lvl="0" indent="0" algn="l" rtl="0">
              <a:lnSpc>
                <a:spcPct val="125714"/>
              </a:lnSpc>
              <a:spcBef>
                <a:spcPts val="700"/>
              </a:spcBef>
              <a:spcAft>
                <a:spcPts val="0"/>
              </a:spcAft>
              <a:buClr>
                <a:srgbClr val="0070C0"/>
              </a:buClr>
              <a:buSzPts val="1400"/>
              <a:buNone/>
            </a:pPr>
            <a:r>
              <a:rPr lang="nl-BE" sz="1400" u="sng">
                <a:solidFill>
                  <a:srgbClr val="0070C0"/>
                </a:solidFill>
                <a:hlinkClick r:id="rId3"/>
              </a:rPr>
              <a:t>https://cjsm.be/cultuur/themas/e-cultuur-en-digitalisering/visienota</a:t>
            </a:r>
            <a:endParaRPr sz="1400">
              <a:solidFill>
                <a:srgbClr val="0070C0"/>
              </a:solidFill>
            </a:endParaRPr>
          </a:p>
          <a:p>
            <a:pPr marL="0" lvl="0" indent="0" algn="l" rtl="0">
              <a:lnSpc>
                <a:spcPct val="125714"/>
              </a:lnSpc>
              <a:spcBef>
                <a:spcPts val="700"/>
              </a:spcBef>
              <a:spcAft>
                <a:spcPts val="0"/>
              </a:spcAft>
              <a:buSzPts val="1400"/>
              <a:buNone/>
            </a:pPr>
            <a:endParaRPr sz="1400">
              <a:solidFill>
                <a:srgbClr val="0070C0"/>
              </a:solidFill>
            </a:endParaRPr>
          </a:p>
          <a:p>
            <a:pPr marL="0" lvl="0" indent="0" algn="l" rtl="0">
              <a:lnSpc>
                <a:spcPct val="110000"/>
              </a:lnSpc>
              <a:spcBef>
                <a:spcPts val="700"/>
              </a:spcBef>
              <a:spcAft>
                <a:spcPts val="0"/>
              </a:spcAft>
              <a:buSzPts val="1600"/>
              <a:buNone/>
            </a:pPr>
            <a:r>
              <a:rPr lang="nl-BE" sz="1600"/>
              <a:t>Rapport ‘plan integratie erfgoeddatabanken’</a:t>
            </a:r>
            <a:endParaRPr/>
          </a:p>
          <a:p>
            <a:pPr marL="0" lvl="0" indent="0" algn="l" rtl="0">
              <a:lnSpc>
                <a:spcPct val="125714"/>
              </a:lnSpc>
              <a:spcBef>
                <a:spcPts val="700"/>
              </a:spcBef>
              <a:spcAft>
                <a:spcPts val="0"/>
              </a:spcAft>
              <a:buClr>
                <a:srgbClr val="0070C0"/>
              </a:buClr>
              <a:buSzPts val="1400"/>
              <a:buNone/>
            </a:pPr>
            <a:r>
              <a:rPr lang="nl-BE" sz="1400" u="sng">
                <a:solidFill>
                  <a:srgbClr val="0070C0"/>
                </a:solidFill>
                <a:hlinkClick r:id="rId4"/>
              </a:rPr>
              <a:t>https://cjsm.be/cultuur/sites/cjsm.cultuur/files/public/190316_delaware_-_integratie_provinciale_erfgoeddatabanken_0.pdf</a:t>
            </a:r>
            <a:endParaRPr sz="1400" u="sng">
              <a:solidFill>
                <a:srgbClr val="0070C0"/>
              </a:solidFill>
            </a:endParaRPr>
          </a:p>
          <a:p>
            <a:pPr marL="0" lvl="0" indent="0" algn="l" rtl="0">
              <a:lnSpc>
                <a:spcPct val="125714"/>
              </a:lnSpc>
              <a:spcBef>
                <a:spcPts val="700"/>
              </a:spcBef>
              <a:spcAft>
                <a:spcPts val="0"/>
              </a:spcAft>
              <a:buSzPts val="1400"/>
              <a:buNone/>
            </a:pPr>
            <a:endParaRPr sz="1400" u="sng">
              <a:solidFill>
                <a:srgbClr val="0070C0"/>
              </a:solidFill>
              <a:latin typeface="Helvetica Neue"/>
              <a:ea typeface="Helvetica Neue"/>
              <a:cs typeface="Helvetica Neue"/>
              <a:sym typeface="Helvetica Neue"/>
            </a:endParaRPr>
          </a:p>
          <a:p>
            <a:pPr marL="0" lvl="0" indent="0" algn="l" rtl="0">
              <a:lnSpc>
                <a:spcPct val="125714"/>
              </a:lnSpc>
              <a:spcBef>
                <a:spcPts val="700"/>
              </a:spcBef>
              <a:spcAft>
                <a:spcPts val="0"/>
              </a:spcAft>
              <a:buSzPts val="1400"/>
              <a:buNone/>
            </a:pPr>
            <a:endParaRPr sz="1400" u="sng">
              <a:solidFill>
                <a:srgbClr val="0070C0"/>
              </a:solidFill>
              <a:latin typeface="Helvetica Neue"/>
              <a:ea typeface="Helvetica Neue"/>
              <a:cs typeface="Helvetica Neue"/>
              <a:sym typeface="Helvetica Neue"/>
            </a:endParaRPr>
          </a:p>
          <a:p>
            <a:pPr marL="0" lvl="0" indent="0" algn="l" rtl="0">
              <a:lnSpc>
                <a:spcPct val="125714"/>
              </a:lnSpc>
              <a:spcBef>
                <a:spcPts val="700"/>
              </a:spcBef>
              <a:spcAft>
                <a:spcPts val="0"/>
              </a:spcAft>
              <a:buClr>
                <a:srgbClr val="0070C0"/>
              </a:buClr>
              <a:buSzPts val="1400"/>
              <a:buNone/>
            </a:pPr>
            <a:r>
              <a:rPr lang="nl-BE" sz="1400">
                <a:solidFill>
                  <a:srgbClr val="0070C0"/>
                </a:solidFill>
                <a:latin typeface="Helvetica Neue"/>
                <a:ea typeface="Helvetica Neue"/>
                <a:cs typeface="Helvetica Neue"/>
                <a:sym typeface="Helvetica Neue"/>
              </a:rPr>
              <a:t>hans.vanderlinden@vlaanderen.be</a:t>
            </a:r>
            <a:endParaRPr/>
          </a:p>
          <a:p>
            <a:pPr marL="0" lvl="0" indent="0" algn="l" rtl="0">
              <a:lnSpc>
                <a:spcPct val="125714"/>
              </a:lnSpc>
              <a:spcBef>
                <a:spcPts val="700"/>
              </a:spcBef>
              <a:spcAft>
                <a:spcPts val="0"/>
              </a:spcAft>
              <a:buSzPts val="1400"/>
              <a:buNone/>
            </a:pPr>
            <a:endParaRPr sz="1400">
              <a:solidFill>
                <a:srgbClr val="0070C0"/>
              </a:solidFill>
            </a:endParaRPr>
          </a:p>
          <a:p>
            <a:pPr marL="0" lvl="0" indent="0" algn="l" rtl="0">
              <a:lnSpc>
                <a:spcPct val="88000"/>
              </a:lnSpc>
              <a:spcBef>
                <a:spcPts val="700"/>
              </a:spcBef>
              <a:spcAft>
                <a:spcPts val="0"/>
              </a:spcAft>
              <a:buSzPts val="2000"/>
              <a:buNone/>
            </a:pPr>
            <a:endParaRPr sz="2000">
              <a:solidFill>
                <a:srgbClr val="0070C0"/>
              </a:solidFill>
              <a:latin typeface="Helvetica Neue"/>
              <a:ea typeface="Helvetica Neue"/>
              <a:cs typeface="Helvetica Neue"/>
              <a:sym typeface="Helvetica Neue"/>
            </a:endParaRPr>
          </a:p>
          <a:p>
            <a:pPr marL="0" lvl="0" indent="0" algn="l" rtl="0">
              <a:lnSpc>
                <a:spcPct val="88000"/>
              </a:lnSpc>
              <a:spcBef>
                <a:spcPts val="700"/>
              </a:spcBef>
              <a:spcAft>
                <a:spcPts val="0"/>
              </a:spcAft>
              <a:buSzPts val="2000"/>
              <a:buNone/>
            </a:pPr>
            <a:endParaRPr sz="2000">
              <a:solidFill>
                <a:srgbClr val="0070C0"/>
              </a:solidFill>
              <a:latin typeface="Helvetica Neue"/>
              <a:ea typeface="Helvetica Neue"/>
              <a:cs typeface="Helvetica Neue"/>
              <a:sym typeface="Helvetica Neue"/>
            </a:endParaRPr>
          </a:p>
        </p:txBody>
      </p:sp>
      <p:sp>
        <p:nvSpPr>
          <p:cNvPr id="438" name="Google Shape;438;g7dd0ccb90a_0_53"/>
          <p:cNvSpPr txBox="1">
            <a:spLocks noGrp="1"/>
          </p:cNvSpPr>
          <p:nvPr>
            <p:ph type="title" idx="4294967295"/>
          </p:nvPr>
        </p:nvSpPr>
        <p:spPr>
          <a:xfrm>
            <a:off x="838200" y="365125"/>
            <a:ext cx="10515600" cy="537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nl-BE" b="1"/>
              <a:t>Literatuur</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71eeb774cb_0_7"/>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t>Recap vorige werkgroepen</a:t>
            </a:r>
            <a:endParaRPr b="1">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71eeb774cb_0_260"/>
          <p:cNvSpPr txBox="1">
            <a:spLocks noGrp="1"/>
          </p:cNvSpPr>
          <p:nvPr>
            <p:ph type="body" idx="1"/>
          </p:nvPr>
        </p:nvSpPr>
        <p:spPr>
          <a:xfrm>
            <a:off x="838201" y="1482215"/>
            <a:ext cx="10515600" cy="4992300"/>
          </a:xfrm>
          <a:prstGeom prst="rect">
            <a:avLst/>
          </a:prstGeom>
        </p:spPr>
        <p:txBody>
          <a:bodyPr spcFirstLastPara="1" wrap="square" lIns="91425" tIns="45700" rIns="91425" bIns="45700" anchor="t" anchorCtr="0">
            <a:noAutofit/>
          </a:bodyPr>
          <a:lstStyle/>
          <a:p>
            <a:pPr marL="457200" lvl="0" indent="-381000" algn="l" rtl="0">
              <a:spcBef>
                <a:spcPts val="700"/>
              </a:spcBef>
              <a:spcAft>
                <a:spcPts val="0"/>
              </a:spcAft>
              <a:buSzPts val="2400"/>
              <a:buChar char="-"/>
            </a:pPr>
            <a:r>
              <a:rPr lang="nl-BE"/>
              <a:t>Business werkgroep (6/02)</a:t>
            </a:r>
            <a:endParaRPr/>
          </a:p>
          <a:p>
            <a:pPr marL="914400" lvl="1" indent="-381000" algn="l" rtl="0">
              <a:spcBef>
                <a:spcPts val="0"/>
              </a:spcBef>
              <a:spcAft>
                <a:spcPts val="0"/>
              </a:spcAft>
              <a:buSzPts val="2400"/>
              <a:buChar char="-"/>
            </a:pPr>
            <a:r>
              <a:rPr lang="nl-BE"/>
              <a:t>Use cases besproken en verfijnd</a:t>
            </a:r>
            <a:endParaRPr/>
          </a:p>
        </p:txBody>
      </p:sp>
      <p:sp>
        <p:nvSpPr>
          <p:cNvPr id="450" name="Google Shape;450;g71eeb774cb_0_260"/>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Vorige werkgroepen</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71eeb774cb_0_11"/>
          <p:cNvSpPr txBox="1">
            <a:spLocks noGrp="1"/>
          </p:cNvSpPr>
          <p:nvPr>
            <p:ph type="body" idx="1"/>
          </p:nvPr>
        </p:nvSpPr>
        <p:spPr>
          <a:xfrm>
            <a:off x="838201" y="1482215"/>
            <a:ext cx="10515600" cy="4992300"/>
          </a:xfrm>
          <a:prstGeom prst="rect">
            <a:avLst/>
          </a:prstGeom>
        </p:spPr>
        <p:txBody>
          <a:bodyPr spcFirstLastPara="1" wrap="square" lIns="91425" tIns="45700" rIns="91425" bIns="45700" anchor="t" anchorCtr="0">
            <a:noAutofit/>
          </a:bodyPr>
          <a:lstStyle/>
          <a:p>
            <a:pPr marL="457200" lvl="0" indent="-381000" algn="l" rtl="0">
              <a:spcBef>
                <a:spcPts val="700"/>
              </a:spcBef>
              <a:spcAft>
                <a:spcPts val="0"/>
              </a:spcAft>
              <a:buClr>
                <a:srgbClr val="999999"/>
              </a:buClr>
              <a:buSzPts val="2400"/>
              <a:buChar char="-"/>
            </a:pPr>
            <a:r>
              <a:rPr lang="nl-BE">
                <a:solidFill>
                  <a:srgbClr val="999999"/>
                </a:solidFill>
              </a:rPr>
              <a:t>Business werkgroep (6/02)</a:t>
            </a:r>
            <a:endParaRPr>
              <a:solidFill>
                <a:srgbClr val="999999"/>
              </a:solidFill>
            </a:endParaRPr>
          </a:p>
          <a:p>
            <a:pPr marL="914400" lvl="1" indent="-381000" algn="l" rtl="0">
              <a:spcBef>
                <a:spcPts val="0"/>
              </a:spcBef>
              <a:spcAft>
                <a:spcPts val="0"/>
              </a:spcAft>
              <a:buClr>
                <a:srgbClr val="999999"/>
              </a:buClr>
              <a:buSzPts val="2400"/>
              <a:buChar char="-"/>
            </a:pPr>
            <a:r>
              <a:rPr lang="nl-BE">
                <a:solidFill>
                  <a:srgbClr val="999999"/>
                </a:solidFill>
              </a:rPr>
              <a:t>Use cases besproken en verfijnd</a:t>
            </a:r>
            <a:br>
              <a:rPr lang="nl-BE">
                <a:solidFill>
                  <a:srgbClr val="999999"/>
                </a:solidFill>
              </a:rPr>
            </a:br>
            <a:endParaRPr/>
          </a:p>
          <a:p>
            <a:pPr marL="457200" lvl="0" indent="-381000" algn="l" rtl="0">
              <a:spcBef>
                <a:spcPts val="700"/>
              </a:spcBef>
              <a:spcAft>
                <a:spcPts val="0"/>
              </a:spcAft>
              <a:buSzPts val="2400"/>
              <a:buChar char="-"/>
            </a:pPr>
            <a:r>
              <a:rPr lang="nl-BE"/>
              <a:t>Thematische werkgroep 1 (3/03)</a:t>
            </a:r>
            <a:endParaRPr/>
          </a:p>
          <a:p>
            <a:pPr marL="914400" lvl="1" indent="-381000" algn="l" rtl="0">
              <a:spcBef>
                <a:spcPts val="0"/>
              </a:spcBef>
              <a:spcAft>
                <a:spcPts val="0"/>
              </a:spcAft>
              <a:buSzPts val="2400"/>
              <a:buChar char="-"/>
            </a:pPr>
            <a:r>
              <a:rPr lang="nl-BE"/>
              <a:t>Kern van het model besproken: Object, Item, Collectie, etc.</a:t>
            </a:r>
          </a:p>
          <a:p>
            <a:pPr marL="914400" lvl="1" indent="-381000" algn="l" rtl="0">
              <a:spcBef>
                <a:spcPts val="0"/>
              </a:spcBef>
              <a:spcAft>
                <a:spcPts val="0"/>
              </a:spcAft>
              <a:buSzPts val="2400"/>
              <a:buChar char="-"/>
            </a:pPr>
            <a:r>
              <a:rPr lang="nl-BE"/>
              <a:t>Definities besproken</a:t>
            </a:r>
            <a:endParaRPr/>
          </a:p>
        </p:txBody>
      </p:sp>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Vorige werkgroepen</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71eeb774cb_0_17"/>
          <p:cNvSpPr txBox="1">
            <a:spLocks noGrp="1"/>
          </p:cNvSpPr>
          <p:nvPr>
            <p:ph type="body" idx="1"/>
          </p:nvPr>
        </p:nvSpPr>
        <p:spPr>
          <a:xfrm>
            <a:off x="838200" y="1329825"/>
            <a:ext cx="10882500" cy="4992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700"/>
              </a:spcBef>
              <a:spcAft>
                <a:spcPts val="0"/>
              </a:spcAft>
              <a:buSzPts val="2400"/>
              <a:buFont typeface="Arial"/>
              <a:buChar char="•"/>
            </a:pPr>
            <a:r>
              <a:rPr lang="nl-BE"/>
              <a:t>Rechtvaardiging van deze keuze</a:t>
            </a:r>
            <a:endParaRPr/>
          </a:p>
          <a:p>
            <a:pPr marL="914400" lvl="1" indent="-381000" algn="l" rtl="0">
              <a:lnSpc>
                <a:spcPct val="100000"/>
              </a:lnSpc>
              <a:spcBef>
                <a:spcPts val="700"/>
              </a:spcBef>
              <a:spcAft>
                <a:spcPts val="0"/>
              </a:spcAft>
              <a:buSzPts val="2400"/>
              <a:buFont typeface="Arial"/>
              <a:buChar char="▪"/>
            </a:pPr>
            <a:r>
              <a:rPr lang="nl-BE"/>
              <a:t>Uitgebreide, generieke standaard</a:t>
            </a:r>
            <a:endParaRPr/>
          </a:p>
          <a:p>
            <a:pPr marL="914400" lvl="1" indent="-381000" algn="l" rtl="0">
              <a:lnSpc>
                <a:spcPct val="100000"/>
              </a:lnSpc>
              <a:spcBef>
                <a:spcPts val="700"/>
              </a:spcBef>
              <a:spcAft>
                <a:spcPts val="0"/>
              </a:spcAft>
              <a:buSzPts val="2400"/>
              <a:buChar char="▪"/>
            </a:pPr>
            <a:r>
              <a:rPr lang="nl-BE"/>
              <a:t>ISO-standaard</a:t>
            </a:r>
            <a:endParaRPr/>
          </a:p>
          <a:p>
            <a:pPr marL="914400" lvl="1" indent="-381000" algn="l" rtl="0">
              <a:lnSpc>
                <a:spcPct val="100000"/>
              </a:lnSpc>
              <a:spcBef>
                <a:spcPts val="700"/>
              </a:spcBef>
              <a:spcAft>
                <a:spcPts val="0"/>
              </a:spcAft>
              <a:buSzPts val="2400"/>
              <a:buFont typeface="Arial"/>
              <a:buChar char="▪"/>
            </a:pPr>
            <a:r>
              <a:rPr lang="nl-BE"/>
              <a:t>CIDOC definities werden tijdens de vorige WS als de beste bestempeld</a:t>
            </a:r>
            <a:endParaRPr/>
          </a:p>
          <a:p>
            <a:pPr marL="914400" lvl="1" indent="-381000" algn="l" rtl="0">
              <a:lnSpc>
                <a:spcPct val="100000"/>
              </a:lnSpc>
              <a:spcBef>
                <a:spcPts val="700"/>
              </a:spcBef>
              <a:spcAft>
                <a:spcPts val="0"/>
              </a:spcAft>
              <a:buSzPts val="2400"/>
              <a:buChar char="▪"/>
            </a:pPr>
            <a:r>
              <a:rPr lang="nl-BE"/>
              <a:t>Linked data</a:t>
            </a:r>
            <a:endParaRPr/>
          </a:p>
          <a:p>
            <a:pPr marL="914400" lvl="1" indent="-381000" algn="l" rtl="0">
              <a:lnSpc>
                <a:spcPct val="100000"/>
              </a:lnSpc>
              <a:spcBef>
                <a:spcPts val="700"/>
              </a:spcBef>
              <a:spcAft>
                <a:spcPts val="0"/>
              </a:spcAft>
              <a:buSzPts val="2400"/>
              <a:buChar char="▪"/>
            </a:pPr>
            <a:r>
              <a:rPr lang="nl-BE"/>
              <a:t>Mapping naar DC terms, FRBR, Europeana, … bestaat</a:t>
            </a:r>
            <a:endParaRPr/>
          </a:p>
          <a:p>
            <a:pPr marL="914400" lvl="0" indent="0" algn="l" rtl="0">
              <a:lnSpc>
                <a:spcPct val="100000"/>
              </a:lnSpc>
              <a:spcBef>
                <a:spcPts val="700"/>
              </a:spcBef>
              <a:spcAft>
                <a:spcPts val="0"/>
              </a:spcAft>
              <a:buNone/>
            </a:pPr>
            <a:endParaRPr/>
          </a:p>
          <a:p>
            <a:pPr marL="457200" lvl="0" indent="-381000" algn="l" rtl="0">
              <a:lnSpc>
                <a:spcPct val="100000"/>
              </a:lnSpc>
              <a:spcBef>
                <a:spcPts val="700"/>
              </a:spcBef>
              <a:spcAft>
                <a:spcPts val="0"/>
              </a:spcAft>
              <a:buSzPts val="2400"/>
              <a:buChar char="•"/>
            </a:pPr>
            <a:r>
              <a:rPr lang="nl-BE"/>
              <a:t>Maar nogal complex … daarom:</a:t>
            </a:r>
            <a:endParaRPr/>
          </a:p>
          <a:p>
            <a:pPr marL="914400" lvl="1" indent="-381000" algn="l" rtl="0">
              <a:lnSpc>
                <a:spcPct val="100000"/>
              </a:lnSpc>
              <a:spcBef>
                <a:spcPts val="700"/>
              </a:spcBef>
              <a:spcAft>
                <a:spcPts val="0"/>
              </a:spcAft>
              <a:buSzPts val="2400"/>
              <a:buChar char="▪"/>
            </a:pPr>
            <a:r>
              <a:rPr lang="nl-BE"/>
              <a:t>“Shoppen” uit de entiteiten o.b.v. de use cases</a:t>
            </a:r>
            <a:endParaRPr/>
          </a:p>
          <a:p>
            <a:pPr marL="914400" lvl="1" indent="-381000" algn="l" rtl="0">
              <a:lnSpc>
                <a:spcPct val="100000"/>
              </a:lnSpc>
              <a:spcBef>
                <a:spcPts val="700"/>
              </a:spcBef>
              <a:spcAft>
                <a:spcPts val="0"/>
              </a:spcAft>
              <a:buSzPts val="2400"/>
              <a:buChar char="▪"/>
            </a:pPr>
            <a:r>
              <a:rPr lang="nl-BE"/>
              <a:t>Vereenvoudigen waar nodig</a:t>
            </a:r>
            <a:endParaRPr/>
          </a:p>
          <a:p>
            <a:pPr marL="914400" lvl="1" indent="-381000" algn="l" rtl="0">
              <a:lnSpc>
                <a:spcPct val="100000"/>
              </a:lnSpc>
              <a:spcBef>
                <a:spcPts val="700"/>
              </a:spcBef>
              <a:spcAft>
                <a:spcPts val="0"/>
              </a:spcAft>
              <a:buSzPts val="2400"/>
              <a:buChar char="▪"/>
            </a:pPr>
            <a:r>
              <a:rPr lang="nl-BE"/>
              <a:t>Uitbreiden waar nodig</a:t>
            </a:r>
            <a:endParaRPr/>
          </a:p>
          <a:p>
            <a:pPr marL="0" lvl="0" indent="0" algn="l" rtl="0">
              <a:lnSpc>
                <a:spcPct val="100000"/>
              </a:lnSpc>
              <a:spcBef>
                <a:spcPts val="700"/>
              </a:spcBef>
              <a:spcAft>
                <a:spcPts val="0"/>
              </a:spcAft>
              <a:buNone/>
            </a:pPr>
            <a:endParaRPr/>
          </a:p>
        </p:txBody>
      </p:sp>
      <p:sp>
        <p:nvSpPr>
          <p:cNvPr id="495" name="Google Shape;495;g71eeb774cb_0_17"/>
          <p:cNvSpPr txBox="1">
            <a:spLocks noGrp="1"/>
          </p:cNvSpPr>
          <p:nvPr>
            <p:ph type="sldNum" idx="12"/>
          </p:nvPr>
        </p:nvSpPr>
        <p:spPr>
          <a:xfrm>
            <a:off x="10694403" y="6558837"/>
            <a:ext cx="9099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
        <p:nvSpPr>
          <p:cNvPr id="496" name="Google Shape;496;g71eeb774cb_0_17"/>
          <p:cNvSpPr txBox="1"/>
          <p:nvPr/>
        </p:nvSpPr>
        <p:spPr>
          <a:xfrm>
            <a:off x="838200" y="129050"/>
            <a:ext cx="8596500" cy="1104000"/>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CIDOC-CRM als basis</a:t>
            </a:r>
            <a:endParaRPr sz="4000" b="1"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71eeb774cb_0_11"/>
          <p:cNvSpPr txBox="1">
            <a:spLocks noGrp="1"/>
          </p:cNvSpPr>
          <p:nvPr>
            <p:ph type="body" idx="1"/>
          </p:nvPr>
        </p:nvSpPr>
        <p:spPr>
          <a:xfrm>
            <a:off x="838201" y="1482215"/>
            <a:ext cx="10515600" cy="4992300"/>
          </a:xfrm>
          <a:prstGeom prst="rect">
            <a:avLst/>
          </a:prstGeom>
        </p:spPr>
        <p:txBody>
          <a:bodyPr spcFirstLastPara="1" wrap="square" lIns="91425" tIns="45700" rIns="91425" bIns="45700" anchor="t" anchorCtr="0">
            <a:noAutofit/>
          </a:bodyPr>
          <a:lstStyle/>
          <a:p>
            <a:pPr marL="457200" lvl="0" indent="-381000" algn="l" rtl="0">
              <a:spcBef>
                <a:spcPts val="700"/>
              </a:spcBef>
              <a:spcAft>
                <a:spcPts val="0"/>
              </a:spcAft>
              <a:buClr>
                <a:srgbClr val="999999"/>
              </a:buClr>
              <a:buSzPts val="2400"/>
              <a:buChar char="-"/>
            </a:pPr>
            <a:r>
              <a:rPr lang="nl-BE">
                <a:solidFill>
                  <a:srgbClr val="999999"/>
                </a:solidFill>
              </a:rPr>
              <a:t>Business werkgroep (6/02)</a:t>
            </a:r>
            <a:endParaRPr>
              <a:solidFill>
                <a:srgbClr val="999999"/>
              </a:solidFill>
            </a:endParaRPr>
          </a:p>
          <a:p>
            <a:pPr marL="914400" lvl="1" indent="-381000" algn="l" rtl="0">
              <a:spcBef>
                <a:spcPts val="0"/>
              </a:spcBef>
              <a:spcAft>
                <a:spcPts val="0"/>
              </a:spcAft>
              <a:buClr>
                <a:srgbClr val="999999"/>
              </a:buClr>
              <a:buSzPts val="2400"/>
              <a:buChar char="-"/>
            </a:pPr>
            <a:r>
              <a:rPr lang="nl-BE">
                <a:solidFill>
                  <a:srgbClr val="999999"/>
                </a:solidFill>
              </a:rPr>
              <a:t>Use cases besproken en verfijnd</a:t>
            </a:r>
          </a:p>
          <a:p>
            <a:pPr marL="914400" lvl="1" indent="-381000" algn="l" rtl="0">
              <a:spcBef>
                <a:spcPts val="0"/>
              </a:spcBef>
              <a:spcAft>
                <a:spcPts val="0"/>
              </a:spcAft>
              <a:buClr>
                <a:srgbClr val="999999"/>
              </a:buClr>
              <a:buSzPts val="2400"/>
              <a:buChar char="-"/>
            </a:pPr>
            <a:endParaRPr lang="nl-BE" sz="2000">
              <a:solidFill>
                <a:srgbClr val="999999"/>
              </a:solidFill>
            </a:endParaRPr>
          </a:p>
          <a:p>
            <a:pPr>
              <a:spcBef>
                <a:spcPts val="0"/>
              </a:spcBef>
              <a:buClr>
                <a:srgbClr val="999999"/>
              </a:buClr>
              <a:buChar char="-"/>
            </a:pPr>
            <a:r>
              <a:rPr lang="nl-BE">
                <a:solidFill>
                  <a:srgbClr val="999999"/>
                </a:solidFill>
              </a:rPr>
              <a:t>Thematische werkgroep 1 (3/03)</a:t>
            </a:r>
          </a:p>
          <a:p>
            <a:pPr lvl="1">
              <a:spcBef>
                <a:spcPts val="0"/>
              </a:spcBef>
              <a:buClr>
                <a:srgbClr val="999999"/>
              </a:buClr>
              <a:buChar char="-"/>
            </a:pPr>
            <a:r>
              <a:rPr lang="nl-BE">
                <a:solidFill>
                  <a:srgbClr val="999999"/>
                </a:solidFill>
              </a:rPr>
              <a:t>Kern van het model besproken: Object, Item, Collectie, etc.</a:t>
            </a:r>
          </a:p>
          <a:p>
            <a:pPr lvl="1">
              <a:spcBef>
                <a:spcPts val="0"/>
              </a:spcBef>
              <a:buClr>
                <a:srgbClr val="999999"/>
              </a:buClr>
              <a:buChar char="-"/>
            </a:pPr>
            <a:r>
              <a:rPr lang="nl-BE">
                <a:solidFill>
                  <a:srgbClr val="999999"/>
                </a:solidFill>
              </a:rPr>
              <a:t>Definities besproken</a:t>
            </a:r>
          </a:p>
          <a:p>
            <a:pPr lvl="1">
              <a:spcBef>
                <a:spcPts val="0"/>
              </a:spcBef>
              <a:buClr>
                <a:srgbClr val="999999"/>
              </a:buClr>
              <a:buChar char="-"/>
            </a:pPr>
            <a:endParaRPr lang="nl-BE">
              <a:solidFill>
                <a:srgbClr val="999999"/>
              </a:solidFill>
            </a:endParaRPr>
          </a:p>
          <a:p>
            <a:pPr>
              <a:spcBef>
                <a:spcPts val="0"/>
              </a:spcBef>
              <a:buClr>
                <a:srgbClr val="999999"/>
              </a:buClr>
              <a:buChar char="-"/>
            </a:pPr>
            <a:r>
              <a:rPr lang="nl-BE">
                <a:solidFill>
                  <a:schemeClr val="tx1"/>
                </a:solidFill>
              </a:rPr>
              <a:t>Thematische werkgroep 2 (26/03)</a:t>
            </a:r>
          </a:p>
          <a:p>
            <a:pPr lvl="1">
              <a:spcBef>
                <a:spcPts val="0"/>
              </a:spcBef>
              <a:buClr>
                <a:srgbClr val="999999"/>
              </a:buClr>
              <a:buChar char="-"/>
            </a:pPr>
            <a:r>
              <a:rPr lang="nl-BE">
                <a:solidFill>
                  <a:schemeClr val="tx1"/>
                </a:solidFill>
              </a:rPr>
              <a:t>Voorbeelden besproken (Lam Gods, ...)</a:t>
            </a:r>
            <a:endParaRPr>
              <a:solidFill>
                <a:schemeClr val="tx1"/>
              </a:solidFill>
            </a:endParaRPr>
          </a:p>
        </p:txBody>
      </p:sp>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Vorige werkgroepen</a:t>
            </a:r>
            <a:endParaRPr b="1"/>
          </a:p>
        </p:txBody>
      </p:sp>
    </p:spTree>
    <p:extLst>
      <p:ext uri="{BB962C8B-B14F-4D97-AF65-F5344CB8AC3E}">
        <p14:creationId xmlns:p14="http://schemas.microsoft.com/office/powerpoint/2010/main" val="1556248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71eeb774cb_0_11"/>
          <p:cNvSpPr txBox="1">
            <a:spLocks noGrp="1"/>
          </p:cNvSpPr>
          <p:nvPr>
            <p:ph type="body" idx="1"/>
          </p:nvPr>
        </p:nvSpPr>
        <p:spPr>
          <a:xfrm>
            <a:off x="838201" y="1482215"/>
            <a:ext cx="10515600" cy="4992300"/>
          </a:xfrm>
          <a:prstGeom prst="rect">
            <a:avLst/>
          </a:prstGeom>
        </p:spPr>
        <p:txBody>
          <a:bodyPr spcFirstLastPara="1" wrap="square" lIns="91425" tIns="45700" rIns="91425" bIns="45700" anchor="t" anchorCtr="0">
            <a:noAutofit/>
          </a:bodyPr>
          <a:lstStyle/>
          <a:p>
            <a:pPr marL="457200" lvl="0" indent="-381000" algn="l" rtl="0">
              <a:spcBef>
                <a:spcPts val="700"/>
              </a:spcBef>
              <a:spcAft>
                <a:spcPts val="0"/>
              </a:spcAft>
              <a:buClr>
                <a:srgbClr val="999999"/>
              </a:buClr>
              <a:buSzPts val="2400"/>
              <a:buChar char="-"/>
            </a:pPr>
            <a:r>
              <a:rPr lang="nl-BE">
                <a:solidFill>
                  <a:srgbClr val="999999"/>
                </a:solidFill>
              </a:rPr>
              <a:t>Business werkgroep (6/02)</a:t>
            </a:r>
            <a:endParaRPr>
              <a:solidFill>
                <a:srgbClr val="999999"/>
              </a:solidFill>
            </a:endParaRPr>
          </a:p>
          <a:p>
            <a:pPr marL="914400" lvl="1" indent="-381000" algn="l" rtl="0">
              <a:spcBef>
                <a:spcPts val="0"/>
              </a:spcBef>
              <a:spcAft>
                <a:spcPts val="0"/>
              </a:spcAft>
              <a:buClr>
                <a:srgbClr val="999999"/>
              </a:buClr>
              <a:buSzPts val="2400"/>
              <a:buChar char="-"/>
            </a:pPr>
            <a:r>
              <a:rPr lang="nl-BE">
                <a:solidFill>
                  <a:srgbClr val="999999"/>
                </a:solidFill>
              </a:rPr>
              <a:t>Use cases besproken en verfijnd</a:t>
            </a:r>
          </a:p>
          <a:p>
            <a:pPr marL="914400" lvl="1" indent="-381000" algn="l" rtl="0">
              <a:spcBef>
                <a:spcPts val="0"/>
              </a:spcBef>
              <a:spcAft>
                <a:spcPts val="0"/>
              </a:spcAft>
              <a:buClr>
                <a:srgbClr val="999999"/>
              </a:buClr>
              <a:buSzPts val="2400"/>
              <a:buChar char="-"/>
            </a:pPr>
            <a:endParaRPr lang="nl-BE" sz="2000">
              <a:solidFill>
                <a:srgbClr val="999999"/>
              </a:solidFill>
            </a:endParaRPr>
          </a:p>
          <a:p>
            <a:pPr>
              <a:spcBef>
                <a:spcPts val="0"/>
              </a:spcBef>
              <a:buClr>
                <a:srgbClr val="999999"/>
              </a:buClr>
              <a:buChar char="-"/>
            </a:pPr>
            <a:r>
              <a:rPr lang="nl-BE">
                <a:solidFill>
                  <a:srgbClr val="999999"/>
                </a:solidFill>
              </a:rPr>
              <a:t>Thematische werkgroep 1 (3/03)</a:t>
            </a:r>
          </a:p>
          <a:p>
            <a:pPr lvl="1">
              <a:spcBef>
                <a:spcPts val="0"/>
              </a:spcBef>
              <a:buClr>
                <a:srgbClr val="999999"/>
              </a:buClr>
              <a:buChar char="-"/>
            </a:pPr>
            <a:r>
              <a:rPr lang="nl-BE">
                <a:solidFill>
                  <a:srgbClr val="999999"/>
                </a:solidFill>
              </a:rPr>
              <a:t>Kern van het model besproken: Object, Item, Collectie, etc.</a:t>
            </a:r>
          </a:p>
          <a:p>
            <a:pPr lvl="1">
              <a:spcBef>
                <a:spcPts val="0"/>
              </a:spcBef>
              <a:buClr>
                <a:srgbClr val="999999"/>
              </a:buClr>
              <a:buChar char="-"/>
            </a:pPr>
            <a:r>
              <a:rPr lang="nl-BE">
                <a:solidFill>
                  <a:srgbClr val="999999"/>
                </a:solidFill>
              </a:rPr>
              <a:t>Definities besproken</a:t>
            </a:r>
          </a:p>
          <a:p>
            <a:pPr lvl="1">
              <a:spcBef>
                <a:spcPts val="0"/>
              </a:spcBef>
              <a:buClr>
                <a:srgbClr val="999999"/>
              </a:buClr>
              <a:buChar char="-"/>
            </a:pPr>
            <a:endParaRPr lang="nl-BE">
              <a:solidFill>
                <a:srgbClr val="999999"/>
              </a:solidFill>
            </a:endParaRPr>
          </a:p>
          <a:p>
            <a:pPr>
              <a:spcBef>
                <a:spcPts val="0"/>
              </a:spcBef>
              <a:buClr>
                <a:srgbClr val="999999"/>
              </a:buClr>
              <a:buFont typeface="Noto Sans Symbols"/>
              <a:buChar char="-"/>
            </a:pPr>
            <a:r>
              <a:rPr lang="nl-BE">
                <a:solidFill>
                  <a:srgbClr val="999999"/>
                </a:solidFill>
              </a:rPr>
              <a:t>Thematische werkgroep 2 (26/03)</a:t>
            </a:r>
          </a:p>
          <a:p>
            <a:pPr lvl="1">
              <a:spcBef>
                <a:spcPts val="0"/>
              </a:spcBef>
              <a:buClr>
                <a:srgbClr val="999999"/>
              </a:buClr>
              <a:buFont typeface="Noto Sans Symbols"/>
              <a:buChar char="-"/>
            </a:pPr>
            <a:r>
              <a:rPr lang="nl-BE">
                <a:solidFill>
                  <a:srgbClr val="999999"/>
                </a:solidFill>
              </a:rPr>
              <a:t>Voorbeelden besproken (Lam Gods, ...)</a:t>
            </a:r>
          </a:p>
          <a:p>
            <a:pPr lvl="1">
              <a:spcBef>
                <a:spcPts val="0"/>
              </a:spcBef>
              <a:buClr>
                <a:srgbClr val="999999"/>
              </a:buClr>
              <a:buFont typeface="Noto Sans Symbols"/>
              <a:buChar char="-"/>
            </a:pPr>
            <a:endParaRPr lang="nl-BE">
              <a:solidFill>
                <a:srgbClr val="999999"/>
              </a:solidFill>
            </a:endParaRPr>
          </a:p>
          <a:p>
            <a:pPr>
              <a:spcBef>
                <a:spcPts val="0"/>
              </a:spcBef>
              <a:buClr>
                <a:srgbClr val="999999"/>
              </a:buClr>
              <a:buFont typeface="Noto Sans Symbols"/>
              <a:buChar char="-"/>
            </a:pPr>
            <a:r>
              <a:rPr lang="nl-BE">
                <a:solidFill>
                  <a:schemeClr val="tx1"/>
                </a:solidFill>
              </a:rPr>
              <a:t>Thematische werkgroep 3 (05/05)</a:t>
            </a:r>
          </a:p>
          <a:p>
            <a:pPr lvl="1">
              <a:spcBef>
                <a:spcPts val="0"/>
              </a:spcBef>
              <a:buClr>
                <a:srgbClr val="999999"/>
              </a:buClr>
              <a:buFont typeface="Noto Sans Symbols"/>
              <a:buChar char="-"/>
            </a:pPr>
            <a:r>
              <a:rPr lang="nl-BE">
                <a:solidFill>
                  <a:schemeClr val="tx1"/>
                </a:solidFill>
              </a:rPr>
              <a:t>Nog veel meer voorbeelden besproken</a:t>
            </a:r>
            <a:endParaRPr>
              <a:solidFill>
                <a:schemeClr val="tx1"/>
              </a:solidFill>
            </a:endParaRPr>
          </a:p>
        </p:txBody>
      </p:sp>
      <p:sp>
        <p:nvSpPr>
          <p:cNvPr id="457" name="Google Shape;457;g71eeb774cb_0_11"/>
          <p:cNvSpPr txBox="1">
            <a:spLocks noGrp="1"/>
          </p:cNvSpPr>
          <p:nvPr>
            <p:ph type="title"/>
          </p:nvPr>
        </p:nvSpPr>
        <p:spPr>
          <a:xfrm>
            <a:off x="838201" y="365126"/>
            <a:ext cx="10515600" cy="984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nl-BE" b="1"/>
              <a:t>Vorige werkgroepen</a:t>
            </a:r>
            <a:endParaRPr b="1"/>
          </a:p>
        </p:txBody>
      </p:sp>
    </p:spTree>
    <p:extLst>
      <p:ext uri="{BB962C8B-B14F-4D97-AF65-F5344CB8AC3E}">
        <p14:creationId xmlns:p14="http://schemas.microsoft.com/office/powerpoint/2010/main" val="3901462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body" idx="1"/>
          </p:nvPr>
        </p:nvSpPr>
        <p:spPr>
          <a:xfrm>
            <a:off x="838201" y="1482215"/>
            <a:ext cx="10515600" cy="4992328"/>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700"/>
              </a:spcBef>
              <a:spcAft>
                <a:spcPts val="0"/>
              </a:spcAft>
              <a:buSzPts val="2400"/>
              <a:buFont typeface="Arial"/>
              <a:buChar char="•"/>
            </a:pPr>
            <a:r>
              <a:rPr lang="en-GB"/>
              <a:t>Wijzigingen aan Object AP bespreken</a:t>
            </a:r>
          </a:p>
          <a:p>
            <a:pPr marL="285750" lvl="0" indent="-285750" algn="l" rtl="0">
              <a:lnSpc>
                <a:spcPct val="100000"/>
              </a:lnSpc>
              <a:spcBef>
                <a:spcPts val="700"/>
              </a:spcBef>
              <a:spcAft>
                <a:spcPts val="0"/>
              </a:spcAft>
              <a:buSzPts val="2400"/>
              <a:buFont typeface="Arial"/>
              <a:buChar char="•"/>
            </a:pPr>
            <a:endParaRPr/>
          </a:p>
          <a:p>
            <a:pPr marL="285750" lvl="0" indent="-285750" algn="l" rtl="0">
              <a:lnSpc>
                <a:spcPct val="100000"/>
              </a:lnSpc>
              <a:spcBef>
                <a:spcPts val="700"/>
              </a:spcBef>
              <a:spcAft>
                <a:spcPts val="0"/>
              </a:spcAft>
              <a:buSzPts val="2400"/>
              <a:buChar char="•"/>
            </a:pPr>
            <a:r>
              <a:rPr lang="nl-BE"/>
              <a:t>Eerste versie van Event AP presenteren</a:t>
            </a:r>
          </a:p>
          <a:p>
            <a:pPr marL="285750" lvl="0" indent="-285750" algn="l" rtl="0">
              <a:lnSpc>
                <a:spcPct val="100000"/>
              </a:lnSpc>
              <a:spcBef>
                <a:spcPts val="700"/>
              </a:spcBef>
              <a:spcAft>
                <a:spcPts val="0"/>
              </a:spcAft>
              <a:buSzPts val="2400"/>
              <a:buChar char="•"/>
            </a:pPr>
            <a:endParaRPr lang="nl-BE"/>
          </a:p>
          <a:p>
            <a:pPr marL="285750" lvl="0" indent="-285750" algn="l" rtl="0">
              <a:lnSpc>
                <a:spcPct val="100000"/>
              </a:lnSpc>
              <a:spcBef>
                <a:spcPts val="700"/>
              </a:spcBef>
              <a:spcAft>
                <a:spcPts val="0"/>
              </a:spcAft>
              <a:buSzPts val="2400"/>
              <a:buChar char="•"/>
            </a:pPr>
            <a:r>
              <a:rPr lang="nl-BE"/>
              <a:t>Datavoorbeelden Event AP presenteren</a:t>
            </a:r>
          </a:p>
          <a:p>
            <a:pPr marL="0" lvl="0" indent="0" algn="l" rtl="0">
              <a:lnSpc>
                <a:spcPct val="100000"/>
              </a:lnSpc>
              <a:spcBef>
                <a:spcPts val="700"/>
              </a:spcBef>
              <a:spcAft>
                <a:spcPts val="0"/>
              </a:spcAft>
              <a:buSzPts val="2400"/>
              <a:buNone/>
            </a:pPr>
            <a:endParaRPr/>
          </a:p>
          <a:p>
            <a:pPr marL="285750" lvl="0" indent="-285750" algn="l" rtl="0">
              <a:lnSpc>
                <a:spcPct val="100000"/>
              </a:lnSpc>
              <a:spcBef>
                <a:spcPts val="700"/>
              </a:spcBef>
              <a:spcAft>
                <a:spcPts val="0"/>
              </a:spcAft>
              <a:buSzPts val="2400"/>
              <a:buChar char="•"/>
            </a:pPr>
            <a:r>
              <a:rPr lang="nl-BE"/>
              <a:t>Datavoorbeelden immaterieel erfgoed presenteren</a:t>
            </a:r>
          </a:p>
          <a:p>
            <a:pPr marL="0" lvl="0" indent="0" algn="l" rtl="0">
              <a:lnSpc>
                <a:spcPct val="100000"/>
              </a:lnSpc>
              <a:spcBef>
                <a:spcPts val="700"/>
              </a:spcBef>
              <a:spcAft>
                <a:spcPts val="0"/>
              </a:spcAft>
              <a:buSzPts val="2400"/>
              <a:buNone/>
            </a:pPr>
            <a:endParaRPr lang="nl-BE"/>
          </a:p>
          <a:p>
            <a:pPr marL="285750" lvl="0" indent="-285750" algn="l" rtl="0">
              <a:lnSpc>
                <a:spcPct val="100000"/>
              </a:lnSpc>
              <a:spcBef>
                <a:spcPts val="700"/>
              </a:spcBef>
              <a:spcAft>
                <a:spcPts val="0"/>
              </a:spcAft>
              <a:buSzPts val="2400"/>
              <a:buChar char="•"/>
            </a:pPr>
            <a:r>
              <a:rPr lang="nl-BE"/>
              <a:t>Volgende stappen bespreken</a:t>
            </a:r>
          </a:p>
        </p:txBody>
      </p:sp>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Doel van deze workshop</a:t>
            </a:r>
            <a:endParaRPr sz="4000" b="1"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1199458" y="2002535"/>
            <a:ext cx="10363201" cy="2794621"/>
          </a:xfrm>
          <a:prstGeom prst="rect">
            <a:avLst/>
          </a:prstGeom>
          <a:noFill/>
          <a:ln>
            <a:noFill/>
          </a:ln>
        </p:spPr>
        <p:txBody>
          <a:bodyPr spcFirstLastPara="1" wrap="square" lIns="91425" tIns="45700" rIns="91425" bIns="45700" anchor="b" anchorCtr="0">
            <a:normAutofit/>
          </a:bodyPr>
          <a:lstStyle/>
          <a:p>
            <a:pPr lvl="0"/>
            <a:r>
              <a:rPr lang="nl-BE" b="1"/>
              <a:t> Object AP: wijzigingen na vorige werkgroep</a:t>
            </a:r>
            <a:endParaRPr b="1">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aphicFrame>
        <p:nvGraphicFramePr>
          <p:cNvPr id="247" name="Google Shape;247;p2"/>
          <p:cNvGraphicFramePr/>
          <p:nvPr>
            <p:extLst>
              <p:ext uri="{D42A27DB-BD31-4B8C-83A1-F6EECF244321}">
                <p14:modId xmlns:p14="http://schemas.microsoft.com/office/powerpoint/2010/main" val="60253936"/>
              </p:ext>
            </p:extLst>
          </p:nvPr>
        </p:nvGraphicFramePr>
        <p:xfrm>
          <a:off x="1383237" y="1655366"/>
          <a:ext cx="9425525" cy="4607725"/>
        </p:xfrm>
        <a:graphic>
          <a:graphicData uri="http://schemas.openxmlformats.org/drawingml/2006/table">
            <a:tbl>
              <a:tblPr bandRow="1">
                <a:noFill/>
                <a:tableStyleId>{97061960-A3EB-4168-88EB-EFC9EF4CC6A5}</a:tableStyleId>
              </a:tblPr>
              <a:tblGrid>
                <a:gridCol w="7485555">
                  <a:extLst>
                    <a:ext uri="{9D8B030D-6E8A-4147-A177-3AD203B41FA5}">
                      <a16:colId xmlns:a16="http://schemas.microsoft.com/office/drawing/2014/main" val="20000"/>
                    </a:ext>
                  </a:extLst>
                </a:gridCol>
                <a:gridCol w="1939970">
                  <a:extLst>
                    <a:ext uri="{9D8B030D-6E8A-4147-A177-3AD203B41FA5}">
                      <a16:colId xmlns:a16="http://schemas.microsoft.com/office/drawing/2014/main" val="20001"/>
                    </a:ext>
                  </a:extLst>
                </a:gridCol>
              </a:tblGrid>
              <a:tr h="520725">
                <a:tc>
                  <a:txBody>
                    <a:bodyPr/>
                    <a:lstStyle/>
                    <a:p>
                      <a:pPr marL="0" marR="0" lvl="0" indent="0" algn="l" rtl="0">
                        <a:lnSpc>
                          <a:spcPct val="100000"/>
                        </a:lnSpc>
                        <a:spcBef>
                          <a:spcPts val="0"/>
                        </a:spcBef>
                        <a:spcAft>
                          <a:spcPts val="0"/>
                        </a:spcAft>
                        <a:buClr>
                          <a:schemeClr val="dk1"/>
                        </a:buClr>
                        <a:buSzPts val="2400"/>
                        <a:buFont typeface="Arial"/>
                        <a:buNone/>
                      </a:pPr>
                      <a:r>
                        <a:rPr lang="nl-BE" sz="2400" u="none" strike="noStrike" cap="none">
                          <a:latin typeface="Arial"/>
                          <a:ea typeface="Arial"/>
                          <a:cs typeface="Arial"/>
                          <a:sym typeface="Arial"/>
                        </a:rPr>
                        <a:t>   Context OSLO en Cultureel Erfgoed</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nl-BE" sz="2400" u="none" strike="noStrike" cap="none">
                          <a:latin typeface="Arial"/>
                          <a:ea typeface="Arial"/>
                          <a:cs typeface="Arial"/>
                          <a:sym typeface="Arial"/>
                        </a:rPr>
                        <a:t>10’</a:t>
                      </a:r>
                      <a:endParaRPr sz="18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0"/>
                  </a:ext>
                </a:extLst>
              </a:tr>
              <a:tr h="520725">
                <a:tc>
                  <a:txBody>
                    <a:bodyPr/>
                    <a:lstStyle/>
                    <a:p>
                      <a:pPr marL="0" marR="0" lvl="0" indent="0" algn="l" rtl="0">
                        <a:lnSpc>
                          <a:spcPct val="100000"/>
                        </a:lnSpc>
                        <a:spcBef>
                          <a:spcPts val="0"/>
                        </a:spcBef>
                        <a:spcAft>
                          <a:spcPts val="0"/>
                        </a:spcAft>
                        <a:buClr>
                          <a:schemeClr val="dk1"/>
                        </a:buClr>
                        <a:buSzPts val="2400"/>
                        <a:buFont typeface="Arial"/>
                        <a:buNone/>
                      </a:pPr>
                      <a:r>
                        <a:rPr lang="nl-BE" sz="2400" u="none" strike="noStrike" cap="none">
                          <a:latin typeface="Arial"/>
                          <a:ea typeface="Arial"/>
                          <a:cs typeface="Arial"/>
                          <a:sym typeface="Arial"/>
                        </a:rPr>
                        <a:t>   Recap</a:t>
                      </a:r>
                      <a:r>
                        <a:rPr lang="nl-BE" sz="2400">
                          <a:latin typeface="Arial"/>
                          <a:ea typeface="Arial"/>
                          <a:cs typeface="Arial"/>
                          <a:sym typeface="Arial"/>
                        </a:rPr>
                        <a:t> vorige werkgroepen</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nl-BE" sz="2400" u="none" strike="noStrike" cap="none">
                          <a:latin typeface="Arial"/>
                          <a:ea typeface="Arial"/>
                          <a:cs typeface="Arial"/>
                          <a:sym typeface="Arial"/>
                        </a:rPr>
                        <a:t>10’</a:t>
                      </a:r>
                      <a:endParaRPr sz="18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2"/>
                  </a:ext>
                </a:extLst>
              </a:tr>
              <a:tr h="520725">
                <a:tc>
                  <a:txBody>
                    <a:bodyPr/>
                    <a:lstStyle/>
                    <a:p>
                      <a:pPr marL="0" marR="0" lvl="0" indent="0" algn="l" rtl="0">
                        <a:lnSpc>
                          <a:spcPct val="100000"/>
                        </a:lnSpc>
                        <a:spcBef>
                          <a:spcPts val="0"/>
                        </a:spcBef>
                        <a:spcAft>
                          <a:spcPts val="0"/>
                        </a:spcAft>
                        <a:buNone/>
                      </a:pPr>
                      <a:r>
                        <a:rPr lang="nl-BE" sz="2400">
                          <a:latin typeface="Arial"/>
                          <a:ea typeface="Arial"/>
                          <a:cs typeface="Arial"/>
                          <a:sym typeface="Arial"/>
                        </a:rPr>
                        <a:t>   Object AP: wijzigingen na vorige werkgroep</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nl-BE" sz="2400">
                          <a:latin typeface="Arial"/>
                          <a:ea typeface="Arial"/>
                          <a:cs typeface="Arial"/>
                          <a:sym typeface="Arial"/>
                        </a:rPr>
                        <a:t>30’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4"/>
                  </a:ext>
                </a:extLst>
              </a:tr>
              <a:tr h="520725">
                <a:tc>
                  <a:txBody>
                    <a:bodyPr/>
                    <a:lstStyle/>
                    <a:p>
                      <a:pPr marL="0" marR="0" lvl="0" indent="0" algn="l" rtl="0">
                        <a:lnSpc>
                          <a:spcPct val="100000"/>
                        </a:lnSpc>
                        <a:spcBef>
                          <a:spcPts val="0"/>
                        </a:spcBef>
                        <a:spcAft>
                          <a:spcPts val="0"/>
                        </a:spcAft>
                        <a:buNone/>
                      </a:pPr>
                      <a:r>
                        <a:rPr lang="en-GB" sz="2400" u="none" strike="noStrike" cap="none">
                          <a:latin typeface="Arial"/>
                          <a:ea typeface="Arial"/>
                          <a:cs typeface="Arial"/>
                          <a:sym typeface="Arial"/>
                        </a:rPr>
                        <a:t>   Event AP: introductie</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GB" sz="2400" u="none" strike="noStrike" cap="none">
                          <a:latin typeface="Arial"/>
                          <a:ea typeface="Arial"/>
                          <a:cs typeface="Arial"/>
                          <a:sym typeface="Arial"/>
                        </a:rPr>
                        <a:t>40’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518093427"/>
                  </a:ext>
                </a:extLst>
              </a:tr>
              <a:tr h="520725">
                <a:tc>
                  <a:txBody>
                    <a:bodyPr/>
                    <a:lstStyle/>
                    <a:p>
                      <a:pPr marL="0" marR="0" lvl="0" indent="0" algn="l" rtl="0">
                        <a:lnSpc>
                          <a:spcPct val="100000"/>
                        </a:lnSpc>
                        <a:spcBef>
                          <a:spcPts val="0"/>
                        </a:spcBef>
                        <a:spcAft>
                          <a:spcPts val="0"/>
                        </a:spcAft>
                        <a:buNone/>
                      </a:pPr>
                      <a:r>
                        <a:rPr lang="nl-BE" sz="2400">
                          <a:latin typeface="Arial"/>
                          <a:ea typeface="Arial"/>
                          <a:cs typeface="Arial"/>
                          <a:sym typeface="Arial"/>
                        </a:rPr>
                        <a:t>   Pauze</a:t>
                      </a:r>
                      <a:endParaRPr sz="2400">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nl-BE" sz="2400">
                          <a:latin typeface="Arial"/>
                          <a:ea typeface="Arial"/>
                          <a:cs typeface="Arial"/>
                          <a:sym typeface="Arial"/>
                        </a:rPr>
                        <a:t>10’</a:t>
                      </a:r>
                      <a:endParaRPr sz="2400">
                        <a:latin typeface="Arial"/>
                        <a:ea typeface="Arial"/>
                        <a:cs typeface="Arial"/>
                        <a:sym typeface="Arial"/>
                      </a:endParaRPr>
                    </a:p>
                  </a:txBody>
                  <a:tcPr marL="91450" marR="91450" marT="45725" marB="45725" anchor="ctr"/>
                </a:tc>
                <a:extLst>
                  <a:ext uri="{0D108BD9-81ED-4DB2-BD59-A6C34878D82A}">
                    <a16:rowId xmlns:a16="http://schemas.microsoft.com/office/drawing/2014/main" val="10005"/>
                  </a:ext>
                </a:extLst>
              </a:tr>
              <a:tr h="501025">
                <a:tc>
                  <a:txBody>
                    <a:bodyPr/>
                    <a:lstStyle/>
                    <a:p>
                      <a:pPr marL="0" marR="0" lvl="0" indent="0" algn="l" rtl="0">
                        <a:lnSpc>
                          <a:spcPct val="100000"/>
                        </a:lnSpc>
                        <a:spcBef>
                          <a:spcPts val="0"/>
                        </a:spcBef>
                        <a:spcAft>
                          <a:spcPts val="0"/>
                        </a:spcAft>
                        <a:buNone/>
                      </a:pPr>
                      <a:r>
                        <a:rPr lang="en-GB" sz="2400" u="none" strike="noStrike" cap="none">
                          <a:latin typeface="Arial"/>
                          <a:ea typeface="Arial"/>
                          <a:cs typeface="Arial"/>
                          <a:sym typeface="Arial"/>
                        </a:rPr>
                        <a:t>   Event AP: datavoorbeelden</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GB" sz="2400" u="none" strike="noStrike" cap="none">
                          <a:latin typeface="Arial"/>
                          <a:ea typeface="Arial"/>
                          <a:cs typeface="Arial"/>
                          <a:sym typeface="Arial"/>
                        </a:rPr>
                        <a:t>20’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2399044924"/>
                  </a:ext>
                </a:extLst>
              </a:tr>
              <a:tr h="501025">
                <a:tc>
                  <a:txBody>
                    <a:bodyPr/>
                    <a:lstStyle/>
                    <a:p>
                      <a:pPr marL="0" marR="0" lvl="0" indent="0" algn="l" rtl="0">
                        <a:lnSpc>
                          <a:spcPct val="100000"/>
                        </a:lnSpc>
                        <a:spcBef>
                          <a:spcPts val="0"/>
                        </a:spcBef>
                        <a:spcAft>
                          <a:spcPts val="0"/>
                        </a:spcAft>
                        <a:buNone/>
                      </a:pPr>
                      <a:r>
                        <a:rPr lang="nl-BE" sz="2400">
                          <a:latin typeface="Arial"/>
                          <a:ea typeface="Arial"/>
                          <a:cs typeface="Arial"/>
                          <a:sym typeface="Arial"/>
                        </a:rPr>
                        <a:t>   Immaterieel erfgoed: datavoorbeelden</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nl-BE" sz="2400">
                          <a:latin typeface="Arial"/>
                          <a:ea typeface="Arial"/>
                          <a:cs typeface="Arial"/>
                          <a:sym typeface="Arial"/>
                        </a:rPr>
                        <a:t>40’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6"/>
                  </a:ext>
                </a:extLst>
              </a:tr>
              <a:tr h="501025">
                <a:tc>
                  <a:txBody>
                    <a:bodyPr/>
                    <a:lstStyle/>
                    <a:p>
                      <a:pPr marL="0" marR="0" lvl="0" indent="0" algn="l" rtl="0">
                        <a:lnSpc>
                          <a:spcPct val="100000"/>
                        </a:lnSpc>
                        <a:spcBef>
                          <a:spcPts val="0"/>
                        </a:spcBef>
                        <a:spcAft>
                          <a:spcPts val="0"/>
                        </a:spcAft>
                        <a:buClr>
                          <a:srgbClr val="000000"/>
                        </a:buClr>
                        <a:buSzPts val="2400"/>
                        <a:buFont typeface="Arial"/>
                        <a:buNone/>
                      </a:pPr>
                      <a:r>
                        <a:rPr lang="nl-BE" sz="2400" u="none" strike="noStrike" cap="none">
                          <a:latin typeface="Arial"/>
                          <a:ea typeface="Arial"/>
                          <a:cs typeface="Arial"/>
                          <a:sym typeface="Arial"/>
                        </a:rPr>
                        <a:t>   Q&amp;A</a:t>
                      </a:r>
                      <a:endParaRPr sz="2400" u="none" strike="noStrike" cap="none">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Arial"/>
                        <a:buNone/>
                      </a:pPr>
                      <a:r>
                        <a:rPr lang="nl-BE" sz="2400" u="none" strike="noStrike" cap="none">
                          <a:latin typeface="Arial"/>
                          <a:ea typeface="Arial"/>
                          <a:cs typeface="Arial"/>
                          <a:sym typeface="Arial"/>
                        </a:rPr>
                        <a:t>10’</a:t>
                      </a:r>
                      <a:endParaRPr sz="24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8"/>
                  </a:ext>
                </a:extLst>
              </a:tr>
              <a:tr h="501025">
                <a:tc>
                  <a:txBody>
                    <a:bodyPr/>
                    <a:lstStyle/>
                    <a:p>
                      <a:pPr marL="0" marR="0" lvl="0" indent="0" algn="l" rtl="0">
                        <a:lnSpc>
                          <a:spcPct val="100000"/>
                        </a:lnSpc>
                        <a:spcBef>
                          <a:spcPts val="0"/>
                        </a:spcBef>
                        <a:spcAft>
                          <a:spcPts val="0"/>
                        </a:spcAft>
                        <a:buClr>
                          <a:schemeClr val="dk1"/>
                        </a:buClr>
                        <a:buSzPts val="2400"/>
                        <a:buFont typeface="Arial"/>
                        <a:buNone/>
                      </a:pPr>
                      <a:r>
                        <a:rPr lang="nl-BE" sz="2400" u="none" strike="noStrike" cap="none">
                          <a:latin typeface="Arial"/>
                          <a:ea typeface="Arial"/>
                          <a:cs typeface="Arial"/>
                          <a:sym typeface="Arial"/>
                        </a:rPr>
                        <a:t>   Volgende stappen</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nl-BE" sz="2400" u="none" strike="noStrike" cap="none">
                          <a:latin typeface="Arial"/>
                          <a:ea typeface="Arial"/>
                          <a:cs typeface="Arial"/>
                          <a:sym typeface="Arial"/>
                        </a:rPr>
                        <a:t>10’</a:t>
                      </a:r>
                      <a:endParaRPr sz="1800" u="none" strike="noStrike" cap="none">
                        <a:latin typeface="Arial"/>
                        <a:ea typeface="Arial"/>
                        <a:cs typeface="Arial"/>
                        <a:sym typeface="Arial"/>
                      </a:endParaRPr>
                    </a:p>
                  </a:txBody>
                  <a:tcPr marL="91450" marR="91450" marT="45725" marB="45725" anchor="ctr"/>
                </a:tc>
                <a:extLst>
                  <a:ext uri="{0D108BD9-81ED-4DB2-BD59-A6C34878D82A}">
                    <a16:rowId xmlns:a16="http://schemas.microsoft.com/office/drawing/2014/main" val="10009"/>
                  </a:ext>
                </a:extLst>
              </a:tr>
            </a:tbl>
          </a:graphicData>
        </a:graphic>
      </p:graphicFrame>
      <p:sp>
        <p:nvSpPr>
          <p:cNvPr id="248" name="Google Shape;248;p2"/>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Agenda</a:t>
            </a:r>
            <a:endParaRPr sz="1800" b="1" i="1"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body" idx="1"/>
          </p:nvPr>
        </p:nvSpPr>
        <p:spPr>
          <a:xfrm>
            <a:off x="838201" y="1482215"/>
            <a:ext cx="10515600" cy="4992328"/>
          </a:xfrm>
          <a:prstGeom prst="rect">
            <a:avLst/>
          </a:prstGeom>
          <a:noFill/>
          <a:ln>
            <a:noFill/>
          </a:ln>
        </p:spPr>
        <p:txBody>
          <a:bodyPr spcFirstLastPara="1" wrap="square" lIns="91425" tIns="45700" rIns="91425" bIns="45700" anchor="t" anchorCtr="0">
            <a:normAutofit/>
          </a:bodyPr>
          <a:lstStyle/>
          <a:p>
            <a:pPr marL="285750" lvl="0" indent="-285750">
              <a:buFont typeface="Arial"/>
              <a:buChar char="•"/>
            </a:pPr>
            <a:r>
              <a:rPr lang="en-GB">
                <a:hlinkClick r:id="rId3"/>
              </a:rPr>
              <a:t>https://test.data.vlaanderen.be/doc/applicatieprofiel/cultureel-erfgoed-object/ontwerpstandaard/2020-05-28</a:t>
            </a:r>
            <a:endParaRPr lang="nl-BE"/>
          </a:p>
        </p:txBody>
      </p:sp>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Object AP: specificatie</a:t>
            </a:r>
            <a:endParaRPr sz="4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6409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Agent: Persoon en Organisatie</a:t>
            </a:r>
            <a:endParaRPr sz="40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3"/>
          <a:srcRect l="38928" t="14011" r="38183" b="73622"/>
          <a:stretch/>
        </p:blipFill>
        <p:spPr>
          <a:xfrm>
            <a:off x="1473694" y="2130641"/>
            <a:ext cx="8047038" cy="3400147"/>
          </a:xfrm>
          <a:prstGeom prst="rect">
            <a:avLst/>
          </a:prstGeom>
        </p:spPr>
      </p:pic>
      <p:sp>
        <p:nvSpPr>
          <p:cNvPr id="6" name="Rectangle 5">
            <a:extLst>
              <a:ext uri="{FF2B5EF4-FFF2-40B4-BE49-F238E27FC236}">
                <a16:creationId xmlns:a16="http://schemas.microsoft.com/office/drawing/2014/main" id="{5EFBF185-F7C0-4844-8E84-046B0355AD40}"/>
              </a:ext>
            </a:extLst>
          </p:cNvPr>
          <p:cNvSpPr/>
          <p:nvPr/>
        </p:nvSpPr>
        <p:spPr>
          <a:xfrm>
            <a:off x="6880193" y="1819924"/>
            <a:ext cx="5018845" cy="1313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314DF4-C329-4C52-9AB8-429307E5278D}"/>
              </a:ext>
            </a:extLst>
          </p:cNvPr>
          <p:cNvSpPr/>
          <p:nvPr/>
        </p:nvSpPr>
        <p:spPr>
          <a:xfrm>
            <a:off x="6686364" y="4216893"/>
            <a:ext cx="5018845" cy="1313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F428B7-CADC-4A4B-B552-ED249A5C0151}"/>
              </a:ext>
            </a:extLst>
          </p:cNvPr>
          <p:cNvSpPr/>
          <p:nvPr/>
        </p:nvSpPr>
        <p:spPr>
          <a:xfrm>
            <a:off x="8451542" y="2982899"/>
            <a:ext cx="3015449" cy="1313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416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Object: inverse relaties</a:t>
            </a:r>
            <a:endParaRPr sz="40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3"/>
          <a:srcRect l="63718" t="56768" r="25632" b="31961"/>
          <a:stretch/>
        </p:blipFill>
        <p:spPr>
          <a:xfrm>
            <a:off x="3480045" y="1802167"/>
            <a:ext cx="4696288" cy="3886573"/>
          </a:xfrm>
          <a:prstGeom prst="rect">
            <a:avLst/>
          </a:prstGeom>
        </p:spPr>
      </p:pic>
      <p:sp>
        <p:nvSpPr>
          <p:cNvPr id="6" name="Rectangle 5">
            <a:extLst>
              <a:ext uri="{FF2B5EF4-FFF2-40B4-BE49-F238E27FC236}">
                <a16:creationId xmlns:a16="http://schemas.microsoft.com/office/drawing/2014/main" id="{93339865-E41D-4203-B1FB-4373964317A3}"/>
              </a:ext>
            </a:extLst>
          </p:cNvPr>
          <p:cNvSpPr/>
          <p:nvPr/>
        </p:nvSpPr>
        <p:spPr>
          <a:xfrm>
            <a:off x="4385569" y="1145219"/>
            <a:ext cx="3015449" cy="1313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10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(Gecureerde) Collectie</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4300728" cy="4493343"/>
          </a:xfrm>
        </p:spPr>
        <p:txBody>
          <a:bodyPr/>
          <a:lstStyle/>
          <a:p>
            <a:r>
              <a:rPr lang="en-US">
                <a:hlinkClick r:id="rId3"/>
              </a:rPr>
              <a:t>DC CD AP:Collection</a:t>
            </a:r>
            <a:endParaRPr lang="en-US"/>
          </a:p>
          <a:p>
            <a:r>
              <a:rPr lang="en-US"/>
              <a:t>Use case</a:t>
            </a:r>
          </a:p>
          <a:p>
            <a:pPr lvl="1"/>
            <a:r>
              <a:rPr lang="en-US"/>
              <a:t>Inventaris</a:t>
            </a:r>
          </a:p>
          <a:p>
            <a:pPr lvl="1"/>
            <a:r>
              <a:rPr lang="en-US"/>
              <a:t>Andere verzamelingen van objecten</a:t>
            </a:r>
          </a:p>
          <a:p>
            <a:endParaRPr lang="en-US"/>
          </a:p>
          <a:p>
            <a:endParaRPr lang="en-US"/>
          </a:p>
        </p:txBody>
      </p:sp>
      <p:grpSp>
        <p:nvGrpSpPr>
          <p:cNvPr id="6" name="Group 5">
            <a:extLst>
              <a:ext uri="{FF2B5EF4-FFF2-40B4-BE49-F238E27FC236}">
                <a16:creationId xmlns:a16="http://schemas.microsoft.com/office/drawing/2014/main" id="{6F169C10-6470-4467-9176-9CF0E364C037}"/>
              </a:ext>
            </a:extLst>
          </p:cNvPr>
          <p:cNvGrpSpPr/>
          <p:nvPr/>
        </p:nvGrpSpPr>
        <p:grpSpPr>
          <a:xfrm>
            <a:off x="5522976" y="1160345"/>
            <a:ext cx="6604093" cy="5376638"/>
            <a:chOff x="5522976" y="1160345"/>
            <a:chExt cx="6604093" cy="5376638"/>
          </a:xfrm>
        </p:grpSpPr>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4"/>
            <a:srcRect l="50572" t="29325" r="13168" b="32557"/>
            <a:stretch/>
          </p:blipFill>
          <p:spPr>
            <a:xfrm>
              <a:off x="5586984" y="1160345"/>
              <a:ext cx="6540085" cy="5376638"/>
            </a:xfrm>
            <a:prstGeom prst="rect">
              <a:avLst/>
            </a:prstGeom>
          </p:spPr>
        </p:pic>
        <p:sp>
          <p:nvSpPr>
            <p:cNvPr id="4" name="Rectangle 3">
              <a:extLst>
                <a:ext uri="{FF2B5EF4-FFF2-40B4-BE49-F238E27FC236}">
                  <a16:creationId xmlns:a16="http://schemas.microsoft.com/office/drawing/2014/main" id="{D377BFDD-ABB7-4FC6-8190-C54E8EB48D68}"/>
                </a:ext>
              </a:extLst>
            </p:cNvPr>
            <p:cNvSpPr/>
            <p:nvPr/>
          </p:nvSpPr>
          <p:spPr>
            <a:xfrm>
              <a:off x="5522976" y="3118104"/>
              <a:ext cx="673608" cy="801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56637C2-D512-4ABC-83D1-158CE0B6B94C}"/>
              </a:ext>
            </a:extLst>
          </p:cNvPr>
          <p:cNvPicPr>
            <a:picLocks noChangeAspect="1"/>
          </p:cNvPicPr>
          <p:nvPr/>
        </p:nvPicPr>
        <p:blipFill>
          <a:blip r:embed="rId5"/>
          <a:stretch>
            <a:fillRect/>
          </a:stretch>
        </p:blipFill>
        <p:spPr>
          <a:xfrm>
            <a:off x="628774" y="3968725"/>
            <a:ext cx="3476625" cy="2857500"/>
          </a:xfrm>
          <a:prstGeom prst="rect">
            <a:avLst/>
          </a:prstGeom>
        </p:spPr>
      </p:pic>
      <p:pic>
        <p:nvPicPr>
          <p:cNvPr id="2" name="Picture 1">
            <a:extLst>
              <a:ext uri="{FF2B5EF4-FFF2-40B4-BE49-F238E27FC236}">
                <a16:creationId xmlns:a16="http://schemas.microsoft.com/office/drawing/2014/main" id="{CD0259EC-4E3C-4123-B922-3EA33F6011FB}"/>
              </a:ext>
            </a:extLst>
          </p:cNvPr>
          <p:cNvPicPr>
            <a:picLocks noChangeAspect="1"/>
          </p:cNvPicPr>
          <p:nvPr/>
        </p:nvPicPr>
        <p:blipFill>
          <a:blip r:embed="rId6"/>
          <a:stretch>
            <a:fillRect/>
          </a:stretch>
        </p:blipFill>
        <p:spPr>
          <a:xfrm>
            <a:off x="3773216" y="3912493"/>
            <a:ext cx="3843528" cy="2882646"/>
          </a:xfrm>
          <a:prstGeom prst="rect">
            <a:avLst/>
          </a:prstGeom>
        </p:spPr>
      </p:pic>
    </p:spTree>
    <p:extLst>
      <p:ext uri="{BB962C8B-B14F-4D97-AF65-F5344CB8AC3E}">
        <p14:creationId xmlns:p14="http://schemas.microsoft.com/office/powerpoint/2010/main" val="1475358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Mensgemaakt Kenmerk toegevoegd</a:t>
            </a:r>
            <a:endParaRPr sz="4000" b="1" i="0" u="none" strike="noStrike" cap="none">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15AE21F5-A062-4046-ABFB-C531C3AE1BA2}"/>
              </a:ext>
            </a:extLst>
          </p:cNvPr>
          <p:cNvPicPr>
            <a:picLocks noChangeAspect="1"/>
          </p:cNvPicPr>
          <p:nvPr/>
        </p:nvPicPr>
        <p:blipFill rotWithShape="1">
          <a:blip r:embed="rId3"/>
          <a:srcRect l="50000" t="26537" r="12612" b="57367"/>
          <a:stretch/>
        </p:blipFill>
        <p:spPr>
          <a:xfrm>
            <a:off x="1283588" y="2973138"/>
            <a:ext cx="9624823" cy="3240351"/>
          </a:xfrm>
          <a:prstGeom prst="rect">
            <a:avLst/>
          </a:prstGeom>
        </p:spPr>
      </p:pic>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9"/>
            <a:ext cx="10515600" cy="1287262"/>
          </a:xfrm>
        </p:spPr>
        <p:txBody>
          <a:bodyPr/>
          <a:lstStyle/>
          <a:p>
            <a:r>
              <a:rPr lang="en-US"/>
              <a:t>Oplossing voor Object in open/gesloten toestand</a:t>
            </a:r>
          </a:p>
          <a:p>
            <a:r>
              <a:rPr lang="en-US"/>
              <a:t>Oplossing voor Sites (concessies, straten, …)</a:t>
            </a:r>
          </a:p>
        </p:txBody>
      </p:sp>
    </p:spTree>
    <p:extLst>
      <p:ext uri="{BB962C8B-B14F-4D97-AF65-F5344CB8AC3E}">
        <p14:creationId xmlns:p14="http://schemas.microsoft.com/office/powerpoint/2010/main" val="1587313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Wettelijk Object</a:t>
            </a:r>
            <a:endParaRPr sz="40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3"/>
          <a:srcRect l="15684" t="8628" r="13911" b="51948"/>
          <a:stretch/>
        </p:blipFill>
        <p:spPr>
          <a:xfrm>
            <a:off x="1091952" y="1340527"/>
            <a:ext cx="10602919" cy="4643021"/>
          </a:xfrm>
          <a:prstGeom prst="rect">
            <a:avLst/>
          </a:prstGeom>
        </p:spPr>
      </p:pic>
      <p:sp>
        <p:nvSpPr>
          <p:cNvPr id="2" name="Rectangle 1">
            <a:extLst>
              <a:ext uri="{FF2B5EF4-FFF2-40B4-BE49-F238E27FC236}">
                <a16:creationId xmlns:a16="http://schemas.microsoft.com/office/drawing/2014/main" id="{208F8B88-DD55-49E6-B66D-5FE928FB6AB9}"/>
              </a:ext>
            </a:extLst>
          </p:cNvPr>
          <p:cNvSpPr/>
          <p:nvPr/>
        </p:nvSpPr>
        <p:spPr>
          <a:xfrm>
            <a:off x="2414726" y="4927107"/>
            <a:ext cx="8685322" cy="1313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F01E26-7F89-4E40-B72F-5C72063DBB83}"/>
              </a:ext>
            </a:extLst>
          </p:cNvPr>
          <p:cNvSpPr/>
          <p:nvPr/>
        </p:nvSpPr>
        <p:spPr>
          <a:xfrm>
            <a:off x="3231473" y="1930893"/>
            <a:ext cx="3454893" cy="1313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2BF050-C655-4E9A-B75D-E7A3921C21EE}"/>
              </a:ext>
            </a:extLst>
          </p:cNvPr>
          <p:cNvSpPr/>
          <p:nvPr/>
        </p:nvSpPr>
        <p:spPr>
          <a:xfrm>
            <a:off x="7596813" y="2115105"/>
            <a:ext cx="3454893" cy="1129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A1E8831-EB96-476C-A916-DE47B31D810D}"/>
              </a:ext>
            </a:extLst>
          </p:cNvPr>
          <p:cNvSpPr/>
          <p:nvPr/>
        </p:nvSpPr>
        <p:spPr>
          <a:xfrm>
            <a:off x="8673483" y="1340527"/>
            <a:ext cx="861133" cy="62257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38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Rechtsgrond</a:t>
            </a:r>
            <a:endParaRPr sz="40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3"/>
          <a:srcRect l="40840" t="1643" r="23596" b="75244"/>
          <a:stretch/>
        </p:blipFill>
        <p:spPr>
          <a:xfrm>
            <a:off x="1464816" y="1401233"/>
            <a:ext cx="9552372" cy="4854565"/>
          </a:xfrm>
          <a:prstGeom prst="rect">
            <a:avLst/>
          </a:prstGeom>
        </p:spPr>
      </p:pic>
      <p:sp>
        <p:nvSpPr>
          <p:cNvPr id="6" name="Rectangle 5">
            <a:extLst>
              <a:ext uri="{FF2B5EF4-FFF2-40B4-BE49-F238E27FC236}">
                <a16:creationId xmlns:a16="http://schemas.microsoft.com/office/drawing/2014/main" id="{32B27039-BF2F-4D4A-B28B-515593387A94}"/>
              </a:ext>
            </a:extLst>
          </p:cNvPr>
          <p:cNvSpPr/>
          <p:nvPr/>
        </p:nvSpPr>
        <p:spPr>
          <a:xfrm>
            <a:off x="4588275" y="5598850"/>
            <a:ext cx="3015449" cy="1130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55AE4A-3784-427A-ADDB-AFEEC27AED51}"/>
              </a:ext>
            </a:extLst>
          </p:cNvPr>
          <p:cNvSpPr/>
          <p:nvPr/>
        </p:nvSpPr>
        <p:spPr>
          <a:xfrm>
            <a:off x="6276512" y="4797223"/>
            <a:ext cx="4145872" cy="1328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D680F9-AF59-460B-B7F1-A952D6E6A57B}"/>
              </a:ext>
            </a:extLst>
          </p:cNvPr>
          <p:cNvSpPr/>
          <p:nvPr/>
        </p:nvSpPr>
        <p:spPr>
          <a:xfrm>
            <a:off x="7076128" y="4284558"/>
            <a:ext cx="4145872" cy="1328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38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Materieel Ding</a:t>
            </a:r>
            <a:endParaRPr sz="40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3"/>
          <a:srcRect l="50599" t="15689" r="12468" b="60058"/>
          <a:stretch/>
        </p:blipFill>
        <p:spPr>
          <a:xfrm>
            <a:off x="1998496" y="1606858"/>
            <a:ext cx="8695907" cy="4465468"/>
          </a:xfrm>
          <a:prstGeom prst="rect">
            <a:avLst/>
          </a:prstGeom>
        </p:spPr>
      </p:pic>
      <p:sp>
        <p:nvSpPr>
          <p:cNvPr id="7" name="Rectangle 6">
            <a:extLst>
              <a:ext uri="{FF2B5EF4-FFF2-40B4-BE49-F238E27FC236}">
                <a16:creationId xmlns:a16="http://schemas.microsoft.com/office/drawing/2014/main" id="{6D05BD49-3993-4DE1-AB0A-50358C507874}"/>
              </a:ext>
            </a:extLst>
          </p:cNvPr>
          <p:cNvSpPr/>
          <p:nvPr/>
        </p:nvSpPr>
        <p:spPr>
          <a:xfrm>
            <a:off x="1615733" y="1452560"/>
            <a:ext cx="3668328" cy="2471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AFAB76-0A30-480A-8014-80BE9A057BC0}"/>
              </a:ext>
            </a:extLst>
          </p:cNvPr>
          <p:cNvSpPr/>
          <p:nvPr/>
        </p:nvSpPr>
        <p:spPr>
          <a:xfrm>
            <a:off x="5284061" y="3131920"/>
            <a:ext cx="4312700" cy="946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955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Materieel Ding: inverse relaties</a:t>
            </a:r>
            <a:endParaRPr sz="40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3"/>
          <a:srcRect l="64614" t="15572" r="26497" b="75745"/>
          <a:stretch/>
        </p:blipFill>
        <p:spPr>
          <a:xfrm>
            <a:off x="3973285" y="1807728"/>
            <a:ext cx="4245429" cy="3242544"/>
          </a:xfrm>
          <a:prstGeom prst="rect">
            <a:avLst/>
          </a:prstGeom>
        </p:spPr>
      </p:pic>
    </p:spTree>
    <p:extLst>
      <p:ext uri="{BB962C8B-B14F-4D97-AF65-F5344CB8AC3E}">
        <p14:creationId xmlns:p14="http://schemas.microsoft.com/office/powerpoint/2010/main" val="232128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3"/>
          <a:srcRect l="15694" t="26636" r="63849" b="52350"/>
          <a:stretch/>
        </p:blipFill>
        <p:spPr>
          <a:xfrm>
            <a:off x="3164633" y="2414726"/>
            <a:ext cx="5158909" cy="4144111"/>
          </a:xfrm>
          <a:prstGeom prst="rect">
            <a:avLst/>
          </a:prstGeom>
        </p:spPr>
      </p:pic>
      <p:sp>
        <p:nvSpPr>
          <p:cNvPr id="6" name="Rectangle 5">
            <a:extLst>
              <a:ext uri="{FF2B5EF4-FFF2-40B4-BE49-F238E27FC236}">
                <a16:creationId xmlns:a16="http://schemas.microsoft.com/office/drawing/2014/main" id="{BCD91782-33A3-4D74-A214-925CE795D0B7}"/>
              </a:ext>
            </a:extLst>
          </p:cNvPr>
          <p:cNvSpPr/>
          <p:nvPr/>
        </p:nvSpPr>
        <p:spPr>
          <a:xfrm>
            <a:off x="1218088" y="1161076"/>
            <a:ext cx="4312700" cy="2070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08514F-7598-40AB-9E88-9D2587E36AD8}"/>
              </a:ext>
            </a:extLst>
          </p:cNvPr>
          <p:cNvSpPr/>
          <p:nvPr/>
        </p:nvSpPr>
        <p:spPr>
          <a:xfrm>
            <a:off x="4939311" y="639192"/>
            <a:ext cx="1923128" cy="4136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Conceptueel Ding</a:t>
            </a:r>
            <a:endParaRPr sz="4000" b="1" i="0" u="none" strike="noStrike" cap="none">
              <a:solidFill>
                <a:schemeClr val="dk1"/>
              </a:solidFill>
              <a:latin typeface="Arial"/>
              <a:ea typeface="Arial"/>
              <a:cs typeface="Arial"/>
              <a:sym typeface="Arial"/>
            </a:endParaRPr>
          </a:p>
        </p:txBody>
      </p:sp>
      <p:sp>
        <p:nvSpPr>
          <p:cNvPr id="8" name="Rectangle 7">
            <a:extLst>
              <a:ext uri="{FF2B5EF4-FFF2-40B4-BE49-F238E27FC236}">
                <a16:creationId xmlns:a16="http://schemas.microsoft.com/office/drawing/2014/main" id="{A0527D58-5AB3-411B-A4C7-3E996F319102}"/>
              </a:ext>
            </a:extLst>
          </p:cNvPr>
          <p:cNvSpPr/>
          <p:nvPr/>
        </p:nvSpPr>
        <p:spPr>
          <a:xfrm>
            <a:off x="5382338" y="4989249"/>
            <a:ext cx="3379922" cy="153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9B8A68-D486-44F6-B58F-20CF2930EBEB}"/>
              </a:ext>
            </a:extLst>
          </p:cNvPr>
          <p:cNvSpPr/>
          <p:nvPr/>
        </p:nvSpPr>
        <p:spPr>
          <a:xfrm>
            <a:off x="7599284" y="4776185"/>
            <a:ext cx="1400436" cy="153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1266B6-034C-44DC-A221-1B940D72F92F}"/>
              </a:ext>
            </a:extLst>
          </p:cNvPr>
          <p:cNvSpPr/>
          <p:nvPr/>
        </p:nvSpPr>
        <p:spPr>
          <a:xfrm>
            <a:off x="6862439" y="1921558"/>
            <a:ext cx="1774678" cy="153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69D30-2A65-4E1C-907D-AAD127AA021E}"/>
              </a:ext>
            </a:extLst>
          </p:cNvPr>
          <p:cNvSpPr/>
          <p:nvPr/>
        </p:nvSpPr>
        <p:spPr>
          <a:xfrm>
            <a:off x="3904933" y="4838330"/>
            <a:ext cx="720803" cy="1050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7D70795-6F59-46FB-B9D9-D635F65BB09D}"/>
              </a:ext>
            </a:extLst>
          </p:cNvPr>
          <p:cNvSpPr/>
          <p:nvPr/>
        </p:nvSpPr>
        <p:spPr>
          <a:xfrm>
            <a:off x="4218508" y="4585455"/>
            <a:ext cx="720803" cy="27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9CD579A-F8C4-4C72-96B3-3A9B82CDBE51}"/>
              </a:ext>
            </a:extLst>
          </p:cNvPr>
          <p:cNvPicPr>
            <a:picLocks noChangeAspect="1"/>
          </p:cNvPicPr>
          <p:nvPr/>
        </p:nvPicPr>
        <p:blipFill rotWithShape="1">
          <a:blip r:embed="rId3"/>
          <a:srcRect l="30130" t="18074" r="63849" b="77645"/>
          <a:stretch/>
        </p:blipFill>
        <p:spPr>
          <a:xfrm>
            <a:off x="5344102" y="1630209"/>
            <a:ext cx="1518337" cy="844260"/>
          </a:xfrm>
          <a:prstGeom prst="rect">
            <a:avLst/>
          </a:prstGeom>
        </p:spPr>
      </p:pic>
    </p:spTree>
    <p:extLst>
      <p:ext uri="{BB962C8B-B14F-4D97-AF65-F5344CB8AC3E}">
        <p14:creationId xmlns:p14="http://schemas.microsoft.com/office/powerpoint/2010/main" val="361315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
          <p:cNvSpPr txBox="1">
            <a:spLocks noGrp="1"/>
          </p:cNvSpPr>
          <p:nvPr>
            <p:ph type="title"/>
          </p:nvPr>
        </p:nvSpPr>
        <p:spPr>
          <a:xfrm>
            <a:off x="838201" y="365126"/>
            <a:ext cx="10515600" cy="9843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Arial"/>
              <a:buNone/>
            </a:pPr>
            <a:r>
              <a:rPr lang="nl-BE" b="1"/>
              <a:t>Ronde van de virtuele tafel</a:t>
            </a:r>
            <a:endParaRPr b="1"/>
          </a:p>
        </p:txBody>
      </p:sp>
      <p:pic>
        <p:nvPicPr>
          <p:cNvPr id="3" name="Picture 2">
            <a:extLst>
              <a:ext uri="{FF2B5EF4-FFF2-40B4-BE49-F238E27FC236}">
                <a16:creationId xmlns:a16="http://schemas.microsoft.com/office/drawing/2014/main" id="{06465C6E-6B55-4860-B72A-47F075E41DD0}"/>
              </a:ext>
            </a:extLst>
          </p:cNvPr>
          <p:cNvPicPr>
            <a:picLocks noChangeAspect="1"/>
          </p:cNvPicPr>
          <p:nvPr/>
        </p:nvPicPr>
        <p:blipFill rotWithShape="1">
          <a:blip r:embed="rId3"/>
          <a:srcRect t="10503"/>
          <a:stretch/>
        </p:blipFill>
        <p:spPr>
          <a:xfrm>
            <a:off x="2301582" y="2949212"/>
            <a:ext cx="7588836" cy="24031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
        <p:nvSpPr>
          <p:cNvPr id="6" name="Rectangle 5">
            <a:extLst>
              <a:ext uri="{FF2B5EF4-FFF2-40B4-BE49-F238E27FC236}">
                <a16:creationId xmlns:a16="http://schemas.microsoft.com/office/drawing/2014/main" id="{BCD91782-33A3-4D74-A214-925CE795D0B7}"/>
              </a:ext>
            </a:extLst>
          </p:cNvPr>
          <p:cNvSpPr/>
          <p:nvPr/>
        </p:nvSpPr>
        <p:spPr>
          <a:xfrm>
            <a:off x="1218088" y="1161076"/>
            <a:ext cx="4312700" cy="2070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08514F-7598-40AB-9E88-9D2587E36AD8}"/>
              </a:ext>
            </a:extLst>
          </p:cNvPr>
          <p:cNvSpPr/>
          <p:nvPr/>
        </p:nvSpPr>
        <p:spPr>
          <a:xfrm>
            <a:off x="4939311" y="639192"/>
            <a:ext cx="1923128" cy="4136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Conceptueel Ding: inverse relatie</a:t>
            </a:r>
            <a:endParaRPr sz="4000" b="1" i="0" u="none" strike="noStrike" cap="none">
              <a:solidFill>
                <a:schemeClr val="dk1"/>
              </a:solidFill>
              <a:latin typeface="Arial"/>
              <a:ea typeface="Arial"/>
              <a:cs typeface="Arial"/>
              <a:sym typeface="Arial"/>
            </a:endParaRPr>
          </a:p>
        </p:txBody>
      </p:sp>
      <p:sp>
        <p:nvSpPr>
          <p:cNvPr id="8" name="Rectangle 7">
            <a:extLst>
              <a:ext uri="{FF2B5EF4-FFF2-40B4-BE49-F238E27FC236}">
                <a16:creationId xmlns:a16="http://schemas.microsoft.com/office/drawing/2014/main" id="{A0527D58-5AB3-411B-A4C7-3E996F319102}"/>
              </a:ext>
            </a:extLst>
          </p:cNvPr>
          <p:cNvSpPr/>
          <p:nvPr/>
        </p:nvSpPr>
        <p:spPr>
          <a:xfrm>
            <a:off x="5382338" y="4989249"/>
            <a:ext cx="3379922" cy="153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9B8A68-D486-44F6-B58F-20CF2930EBEB}"/>
              </a:ext>
            </a:extLst>
          </p:cNvPr>
          <p:cNvSpPr/>
          <p:nvPr/>
        </p:nvSpPr>
        <p:spPr>
          <a:xfrm>
            <a:off x="7599284" y="4776185"/>
            <a:ext cx="1400436" cy="153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1266B6-034C-44DC-A221-1B940D72F92F}"/>
              </a:ext>
            </a:extLst>
          </p:cNvPr>
          <p:cNvSpPr/>
          <p:nvPr/>
        </p:nvSpPr>
        <p:spPr>
          <a:xfrm>
            <a:off x="6862439" y="1921558"/>
            <a:ext cx="1774678" cy="153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69D30-2A65-4E1C-907D-AAD127AA021E}"/>
              </a:ext>
            </a:extLst>
          </p:cNvPr>
          <p:cNvSpPr/>
          <p:nvPr/>
        </p:nvSpPr>
        <p:spPr>
          <a:xfrm>
            <a:off x="3904933" y="4838330"/>
            <a:ext cx="720803" cy="1050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7D70795-6F59-46FB-B9D9-D635F65BB09D}"/>
              </a:ext>
            </a:extLst>
          </p:cNvPr>
          <p:cNvSpPr/>
          <p:nvPr/>
        </p:nvSpPr>
        <p:spPr>
          <a:xfrm>
            <a:off x="4218508" y="4585455"/>
            <a:ext cx="720803" cy="27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9CD579A-F8C4-4C72-96B3-3A9B82CDBE51}"/>
              </a:ext>
            </a:extLst>
          </p:cNvPr>
          <p:cNvPicPr>
            <a:picLocks noChangeAspect="1"/>
          </p:cNvPicPr>
          <p:nvPr/>
        </p:nvPicPr>
        <p:blipFill rotWithShape="1">
          <a:blip r:embed="rId3"/>
          <a:srcRect l="30130" t="18074" r="63849" b="77645"/>
          <a:stretch/>
        </p:blipFill>
        <p:spPr>
          <a:xfrm>
            <a:off x="3875839" y="2553467"/>
            <a:ext cx="3723445" cy="2070394"/>
          </a:xfrm>
          <a:prstGeom prst="rect">
            <a:avLst/>
          </a:prstGeom>
        </p:spPr>
      </p:pic>
    </p:spTree>
    <p:extLst>
      <p:ext uri="{BB962C8B-B14F-4D97-AF65-F5344CB8AC3E}">
        <p14:creationId xmlns:p14="http://schemas.microsoft.com/office/powerpoint/2010/main" val="930173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t>ODRL: out of scope?</a:t>
            </a:r>
          </a:p>
          <a:p>
            <a:endParaRPr lang="en-US"/>
          </a:p>
          <a:p>
            <a:endParaRPr lang="en-US"/>
          </a:p>
          <a:p>
            <a:endParaRPr lang="en-US"/>
          </a:p>
          <a:p>
            <a:endParaRPr lang="en-US"/>
          </a:p>
        </p:txBody>
      </p:sp>
      <p:pic>
        <p:nvPicPr>
          <p:cNvPr id="1026" name="Picture 2" descr="ODRL Information Model">
            <a:extLst>
              <a:ext uri="{FF2B5EF4-FFF2-40B4-BE49-F238E27FC236}">
                <a16:creationId xmlns:a16="http://schemas.microsoft.com/office/drawing/2014/main" id="{D0EDC3A5-47F5-4261-8C44-4711D6AF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162" y="1385652"/>
            <a:ext cx="6809638" cy="5064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605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solidFill>
                  <a:schemeClr val="accent6"/>
                </a:solidFill>
              </a:rPr>
              <a:t>ODRL: out of scope?</a:t>
            </a:r>
          </a:p>
          <a:p>
            <a:r>
              <a:rPr lang="en-US"/>
              <a:t>Onroerend erfgoed: alignering met CRMba op hoger niveau</a:t>
            </a:r>
          </a:p>
          <a:p>
            <a:pPr lvl="1"/>
            <a:r>
              <a:rPr lang="en-US"/>
              <a:t>Concessie De Haan, Ensemble van villa’s, Leopoldlaan, … zijn Mensgemaakt Kenmerk (geen Site)</a:t>
            </a:r>
          </a:p>
          <a:p>
            <a:pPr lvl="2"/>
            <a:r>
              <a:rPr lang="nl-NL"/>
              <a:t>(Een Site is een Fysiek Kenmerk dat niet mensgemaakt is).</a:t>
            </a:r>
            <a:endParaRPr lang="en-US"/>
          </a:p>
          <a:p>
            <a:pPr lvl="1"/>
            <a:r>
              <a:rPr lang="en-US"/>
              <a:t>Gebouwen (en hun onderdelen, bv. muur, toren) zijn Mensgemaakt Object (superklasse van o.a. CRMba:BuildingWorks)</a:t>
            </a:r>
          </a:p>
          <a:p>
            <a:pPr lvl="1"/>
            <a:r>
              <a:rPr lang="en-US"/>
              <a:t>Fresco’s etc. </a:t>
            </a:r>
            <a:r>
              <a:rPr lang="en-US">
                <a:sym typeface="Wingdings" panose="05000000000000000000" pitchFamily="2" charset="2"/>
              </a:rPr>
              <a:t> Mensgemaakt Kenmerk</a:t>
            </a:r>
            <a:endParaRPr lang="en-US"/>
          </a:p>
          <a:p>
            <a:pPr lvl="1"/>
            <a:endParaRPr lang="en-US"/>
          </a:p>
          <a:p>
            <a:endParaRPr lang="en-US"/>
          </a:p>
          <a:p>
            <a:endParaRPr lang="en-US"/>
          </a:p>
          <a:p>
            <a:endParaRPr lang="en-US"/>
          </a:p>
          <a:p>
            <a:endParaRPr lang="en-US"/>
          </a:p>
        </p:txBody>
      </p:sp>
    </p:spTree>
    <p:extLst>
      <p:ext uri="{BB962C8B-B14F-4D97-AF65-F5344CB8AC3E}">
        <p14:creationId xmlns:p14="http://schemas.microsoft.com/office/powerpoint/2010/main" val="3564875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Voorbeelden onroerend erfgoed</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199" y="1340528"/>
            <a:ext cx="10350911" cy="5001277"/>
          </a:xfrm>
        </p:spPr>
        <p:txBody>
          <a:bodyPr>
            <a:normAutofit fontScale="62500" lnSpcReduction="20000"/>
          </a:bodyPr>
          <a:lstStyle/>
          <a:p>
            <a:r>
              <a:rPr lang="nl-NL" sz="2900"/>
              <a:t>Sitecomplex De Liereman: MensgemaaktKenmerk of Site </a:t>
            </a:r>
          </a:p>
          <a:p>
            <a:r>
              <a:rPr lang="nl-NL" sz="2900"/>
              <a:t>Opgaande zilverlinde: in principe een E20 Biologisch object (subklasse van E19 Physical Object, te gebruiken voor zaken die leven of geleefd hebben), herenhuis = E22 MensgemaaktObject.</a:t>
            </a:r>
          </a:p>
          <a:p>
            <a:r>
              <a:rPr lang="nl-NL" sz="2900"/>
              <a:t>Afgesneden Dendermeanders: MensgemaaktKenmerk</a:t>
            </a:r>
          </a:p>
          <a:p>
            <a:r>
              <a:rPr lang="nl-NL" sz="2900"/>
              <a:t>Domein Ronsevaal: het domein is een MensgemaaktKenmerk, het Herenhuis is niet echt een apart object hier maar het zou kunnen, de bomen zijn biologische objecten.</a:t>
            </a:r>
          </a:p>
          <a:p>
            <a:r>
              <a:rPr lang="nl-NL" sz="2900"/>
              <a:t>D'n Bruinen: MensgemaaktObject.</a:t>
            </a:r>
          </a:p>
          <a:p>
            <a:r>
              <a:rPr lang="nl-NL" sz="2900"/>
              <a:t>Mijnkrater: MensgemaaktKenmerk.</a:t>
            </a:r>
          </a:p>
          <a:p>
            <a:r>
              <a:rPr lang="nl-NL" sz="2900"/>
              <a:t>Mitralleurpost: MensgemaaktObject.</a:t>
            </a:r>
          </a:p>
          <a:p>
            <a:r>
              <a:rPr lang="nl-NL" sz="2900"/>
              <a:t>Standbeeld Ambiorix: MensgemaaktObject.</a:t>
            </a:r>
          </a:p>
          <a:p>
            <a:r>
              <a:rPr lang="nl-NL" sz="2900"/>
              <a:t>Aquaduct van Tongeren: MensgemaaktKenmerk.</a:t>
            </a:r>
          </a:p>
          <a:p>
            <a:r>
              <a:rPr lang="nl-NL" sz="2900"/>
              <a:t>Eendekooi: MensgemaaktKenmerk</a:t>
            </a:r>
          </a:p>
          <a:p>
            <a:r>
              <a:rPr lang="nl-NL" sz="2900"/>
              <a:t>Verdedigingslinie: geheel = MensgemaaktKenmerk, bestaande uit afzonderlijke Mensgemaakte Objecten</a:t>
            </a:r>
          </a:p>
          <a:p>
            <a:r>
              <a:rPr lang="nl-NL" sz="2900"/>
              <a:t>Beeld van Folon: MensgemaaktObject</a:t>
            </a:r>
          </a:p>
          <a:p>
            <a:r>
              <a:rPr lang="nl-NL" sz="2900"/>
              <a:t>Zones waar niets archeologisch te vinden is: MensgemaaktKenmerk </a:t>
            </a:r>
            <a:endParaRPr lang="en-US" sz="2900"/>
          </a:p>
          <a:p>
            <a:endParaRPr lang="en-US"/>
          </a:p>
          <a:p>
            <a:endParaRPr lang="en-US"/>
          </a:p>
          <a:p>
            <a:endParaRPr lang="en-US"/>
          </a:p>
          <a:p>
            <a:endParaRPr lang="en-US"/>
          </a:p>
        </p:txBody>
      </p:sp>
    </p:spTree>
    <p:extLst>
      <p:ext uri="{BB962C8B-B14F-4D97-AF65-F5344CB8AC3E}">
        <p14:creationId xmlns:p14="http://schemas.microsoft.com/office/powerpoint/2010/main" val="4066226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44</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solidFill>
                  <a:schemeClr val="accent6"/>
                </a:solidFill>
              </a:rPr>
              <a:t>ODRL: out of scope?</a:t>
            </a:r>
          </a:p>
          <a:p>
            <a:r>
              <a:rPr lang="en-US"/>
              <a:t>Onroerend erfgoed: alignering met CRMba op hoger niveau</a:t>
            </a:r>
          </a:p>
          <a:p>
            <a:pPr lvl="1"/>
            <a:r>
              <a:rPr lang="en-US"/>
              <a:t>Conclusie: benodigde klassen</a:t>
            </a:r>
          </a:p>
          <a:p>
            <a:pPr lvl="2"/>
            <a:r>
              <a:rPr lang="en-US"/>
              <a:t>Mensgemaakt Kenmerk, Mensgemaakt Object en Biologisch Object (?)</a:t>
            </a:r>
          </a:p>
          <a:p>
            <a:pPr lvl="1"/>
            <a:r>
              <a:rPr lang="en-US"/>
              <a:t>Idem voor MIDAS</a:t>
            </a:r>
          </a:p>
          <a:p>
            <a:endParaRPr lang="en-US"/>
          </a:p>
          <a:p>
            <a:endParaRPr lang="en-US"/>
          </a:p>
          <a:p>
            <a:endParaRPr lang="en-US"/>
          </a:p>
          <a:p>
            <a:endParaRPr lang="en-US"/>
          </a:p>
        </p:txBody>
      </p:sp>
    </p:spTree>
    <p:extLst>
      <p:ext uri="{BB962C8B-B14F-4D97-AF65-F5344CB8AC3E}">
        <p14:creationId xmlns:p14="http://schemas.microsoft.com/office/powerpoint/2010/main" val="2435188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45</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solidFill>
                  <a:schemeClr val="accent6"/>
                </a:solidFill>
              </a:rPr>
              <a:t>ODRL: out of scope?</a:t>
            </a:r>
          </a:p>
          <a:p>
            <a:r>
              <a:rPr lang="en-US">
                <a:solidFill>
                  <a:schemeClr val="accent6"/>
                </a:solidFill>
              </a:rPr>
              <a:t>Onroerend erfgoed: alignering met CRMba op hoger niveau</a:t>
            </a:r>
          </a:p>
          <a:p>
            <a:r>
              <a:rPr lang="en-US"/>
              <a:t>Typering en datering: zie Events AP (type assignment)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464891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46</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solidFill>
                  <a:schemeClr val="accent6"/>
                </a:solidFill>
              </a:rPr>
              <a:t>ODRL: out of scope?</a:t>
            </a:r>
          </a:p>
          <a:p>
            <a:r>
              <a:rPr lang="en-US">
                <a:solidFill>
                  <a:schemeClr val="accent6"/>
                </a:solidFill>
              </a:rPr>
              <a:t>Onroerend erfgoed: alignering met CRMba op hoger niveau</a:t>
            </a:r>
          </a:p>
          <a:p>
            <a:r>
              <a:rPr lang="en-US">
                <a:solidFill>
                  <a:schemeClr val="accent6"/>
                </a:solidFill>
              </a:rPr>
              <a:t>Typering en datering: zie Events AP (type assignment)</a:t>
            </a:r>
          </a:p>
          <a:p>
            <a:r>
              <a:rPr lang="en-US"/>
              <a:t>CRMdig / Premis / OWE</a:t>
            </a:r>
          </a:p>
          <a:p>
            <a:pPr lvl="1"/>
            <a:r>
              <a:rPr lang="en-US"/>
              <a:t>Specialisatie van bestaande klassen in AP (met extra attributen)</a:t>
            </a:r>
          </a:p>
          <a:p>
            <a:pPr lvl="1"/>
            <a:r>
              <a:rPr lang="en-US"/>
              <a:t>Out of scope?</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32285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47</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solidFill>
                  <a:schemeClr val="accent6"/>
                </a:solidFill>
              </a:rPr>
              <a:t>ODRL: out of scope?</a:t>
            </a:r>
          </a:p>
          <a:p>
            <a:r>
              <a:rPr lang="en-US">
                <a:solidFill>
                  <a:schemeClr val="accent6"/>
                </a:solidFill>
              </a:rPr>
              <a:t>Onroerend erfgoed: alignering met CRMba op hoger niveau</a:t>
            </a:r>
          </a:p>
          <a:p>
            <a:r>
              <a:rPr lang="en-US">
                <a:solidFill>
                  <a:schemeClr val="accent6"/>
                </a:solidFill>
              </a:rPr>
              <a:t>Typering en datering: zie Events AP (type assignment)</a:t>
            </a:r>
          </a:p>
          <a:p>
            <a:r>
              <a:rPr lang="en-US">
                <a:solidFill>
                  <a:schemeClr val="accent6"/>
                </a:solidFill>
              </a:rPr>
              <a:t>CRMdig / Premis / OWE</a:t>
            </a:r>
          </a:p>
          <a:p>
            <a:r>
              <a:rPr lang="en-US"/>
              <a:t>BIBO: niet echt bruikbaar, codelijst bij Document (no exact match)?</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594494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48</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solidFill>
                  <a:schemeClr val="accent6"/>
                </a:solidFill>
              </a:rPr>
              <a:t>ODRL: out of scope?</a:t>
            </a:r>
          </a:p>
          <a:p>
            <a:r>
              <a:rPr lang="en-US">
                <a:solidFill>
                  <a:schemeClr val="accent6"/>
                </a:solidFill>
              </a:rPr>
              <a:t>Onroerend erfgoed: alignering met CRMba op hoger niveau</a:t>
            </a:r>
          </a:p>
          <a:p>
            <a:r>
              <a:rPr lang="en-US">
                <a:solidFill>
                  <a:schemeClr val="accent6"/>
                </a:solidFill>
              </a:rPr>
              <a:t>Typering en datering: zie Events AP (type assignment)</a:t>
            </a:r>
          </a:p>
          <a:p>
            <a:r>
              <a:rPr lang="en-US">
                <a:solidFill>
                  <a:schemeClr val="accent6"/>
                </a:solidFill>
              </a:rPr>
              <a:t>CRMdig / Premis / OWE</a:t>
            </a:r>
          </a:p>
          <a:p>
            <a:r>
              <a:rPr lang="en-US">
                <a:solidFill>
                  <a:schemeClr val="accent6"/>
                </a:solidFill>
              </a:rPr>
              <a:t>BIBO: niet echt bruikbaar, codelijst bij Document (no exact match)?</a:t>
            </a:r>
          </a:p>
          <a:p>
            <a:r>
              <a:rPr lang="en-US"/>
              <a:t>Records in Context / Finding aid: out-of-scope?</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83335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49</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517472"/>
          </a:xfrm>
        </p:spPr>
        <p:txBody>
          <a:bodyPr>
            <a:normAutofit/>
          </a:bodyPr>
          <a:lstStyle/>
          <a:p>
            <a:r>
              <a:rPr lang="en-US">
                <a:solidFill>
                  <a:schemeClr val="accent6"/>
                </a:solidFill>
              </a:rPr>
              <a:t>ODRL: out of scope?</a:t>
            </a:r>
          </a:p>
          <a:p>
            <a:r>
              <a:rPr lang="en-US">
                <a:solidFill>
                  <a:schemeClr val="accent6"/>
                </a:solidFill>
              </a:rPr>
              <a:t>Onroerend erfgoed: alignering met CRMba op hoger niveau</a:t>
            </a:r>
          </a:p>
          <a:p>
            <a:r>
              <a:rPr lang="en-US">
                <a:solidFill>
                  <a:schemeClr val="accent6"/>
                </a:solidFill>
              </a:rPr>
              <a:t>Typering en datering: zie Events AP (type assignment)</a:t>
            </a:r>
          </a:p>
          <a:p>
            <a:r>
              <a:rPr lang="en-US">
                <a:solidFill>
                  <a:schemeClr val="accent6"/>
                </a:solidFill>
              </a:rPr>
              <a:t>CRMdig / Premis / OWE</a:t>
            </a:r>
          </a:p>
          <a:p>
            <a:r>
              <a:rPr lang="en-US">
                <a:solidFill>
                  <a:schemeClr val="accent6"/>
                </a:solidFill>
              </a:rPr>
              <a:t>BIBO: niet echt bruikbaar, codelijst bij Document (no exact match)?</a:t>
            </a:r>
          </a:p>
          <a:p>
            <a:r>
              <a:rPr lang="en-US">
                <a:solidFill>
                  <a:schemeClr val="accent6"/>
                </a:solidFill>
              </a:rPr>
              <a:t>Records in Context / Finding aid: out-of-scope?</a:t>
            </a:r>
          </a:p>
          <a:p>
            <a:r>
              <a:rPr lang="en-US"/>
              <a:t>MEDEA</a:t>
            </a:r>
          </a:p>
          <a:p>
            <a:pPr lvl="1"/>
            <a:r>
              <a:rPr lang="en-US"/>
              <a:t>Vondst = Physical Thing &gt; Mensgemaakt Object</a:t>
            </a:r>
          </a:p>
          <a:p>
            <a:endParaRPr lang="en-US"/>
          </a:p>
          <a:p>
            <a:endParaRPr lang="en-US"/>
          </a:p>
          <a:p>
            <a:endParaRPr lang="en-US"/>
          </a:p>
          <a:p>
            <a:endParaRPr lang="en-US"/>
          </a:p>
        </p:txBody>
      </p:sp>
    </p:spTree>
    <p:extLst>
      <p:ext uri="{BB962C8B-B14F-4D97-AF65-F5344CB8AC3E}">
        <p14:creationId xmlns:p14="http://schemas.microsoft.com/office/powerpoint/2010/main" val="59706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7dd0ccb90a_0_819"/>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latin typeface="Arial"/>
                <a:ea typeface="Arial"/>
                <a:cs typeface="Arial"/>
                <a:sym typeface="Arial"/>
              </a:rPr>
              <a:t>Context OSLO</a:t>
            </a:r>
            <a:endParaRPr b="1">
              <a:latin typeface="Arial"/>
              <a:ea typeface="Arial"/>
              <a:cs typeface="Arial"/>
              <a:sym typeface="Arial"/>
            </a:endParaRPr>
          </a:p>
        </p:txBody>
      </p:sp>
      <p:sp>
        <p:nvSpPr>
          <p:cNvPr id="260" name="Google Shape;260;g7dd0ccb90a_0_819"/>
          <p:cNvSpPr txBox="1">
            <a:spLocks noGrp="1"/>
          </p:cNvSpPr>
          <p:nvPr>
            <p:ph type="subTitle" idx="1"/>
          </p:nvPr>
        </p:nvSpPr>
        <p:spPr>
          <a:xfrm>
            <a:off x="3344562" y="4797156"/>
            <a:ext cx="8218200" cy="16557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2400"/>
              <a:buNone/>
            </a:pPr>
            <a:r>
              <a:rPr lang="nl-BE"/>
              <a:t>Open Standaarden voor Linkende Organisaties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517472"/>
          </a:xfrm>
        </p:spPr>
        <p:txBody>
          <a:bodyPr>
            <a:normAutofit/>
          </a:bodyPr>
          <a:lstStyle/>
          <a:p>
            <a:r>
              <a:rPr lang="en-US">
                <a:solidFill>
                  <a:schemeClr val="accent6"/>
                </a:solidFill>
              </a:rPr>
              <a:t>ODRL: out of scope?</a:t>
            </a:r>
          </a:p>
          <a:p>
            <a:r>
              <a:rPr lang="en-US">
                <a:solidFill>
                  <a:schemeClr val="accent6"/>
                </a:solidFill>
              </a:rPr>
              <a:t>Onroerend erfgoed: alignering met CRMba op hoger niveau</a:t>
            </a:r>
          </a:p>
          <a:p>
            <a:r>
              <a:rPr lang="en-US">
                <a:solidFill>
                  <a:schemeClr val="accent6"/>
                </a:solidFill>
              </a:rPr>
              <a:t>Typering en datering: zie Events AP (type assignment)</a:t>
            </a:r>
          </a:p>
          <a:p>
            <a:r>
              <a:rPr lang="en-US">
                <a:solidFill>
                  <a:schemeClr val="accent6"/>
                </a:solidFill>
              </a:rPr>
              <a:t>CRMdig / Premis / OWE</a:t>
            </a:r>
          </a:p>
          <a:p>
            <a:r>
              <a:rPr lang="en-US">
                <a:solidFill>
                  <a:schemeClr val="accent6"/>
                </a:solidFill>
              </a:rPr>
              <a:t>BIBO: niet echt bruikbaar, codelijst bij Document (no exact match)?</a:t>
            </a:r>
          </a:p>
          <a:p>
            <a:r>
              <a:rPr lang="en-US">
                <a:solidFill>
                  <a:schemeClr val="accent6"/>
                </a:solidFill>
              </a:rPr>
              <a:t>Records in Context / Finding aid: out-of-scope?</a:t>
            </a:r>
          </a:p>
          <a:p>
            <a:r>
              <a:rPr lang="en-US">
                <a:solidFill>
                  <a:schemeClr val="accent6"/>
                </a:solidFill>
              </a:rPr>
              <a:t>MEDEA</a:t>
            </a:r>
          </a:p>
          <a:p>
            <a:r>
              <a:rPr lang="en-US">
                <a:hlinkClick r:id="rId3"/>
              </a:rPr>
              <a:t>RDA Content Type</a:t>
            </a:r>
            <a:endParaRPr lang="en-US"/>
          </a:p>
          <a:p>
            <a:pPr lvl="1"/>
            <a:r>
              <a:rPr lang="en-US"/>
              <a:t>Codelijst bij Expressie.type</a:t>
            </a:r>
          </a:p>
          <a:p>
            <a:pPr lvl="2"/>
            <a:r>
              <a:rPr lang="en-GB"/>
              <a:t>Three-dimensional form: sculptuur, plastiek, keramiek, installatie, …</a:t>
            </a:r>
          </a:p>
          <a:p>
            <a:pPr lvl="2"/>
            <a:r>
              <a:rPr lang="en-GB"/>
              <a:t>Tactile image: schilderij, tekening, …</a:t>
            </a:r>
          </a:p>
          <a:p>
            <a:pPr lvl="2"/>
            <a:r>
              <a:rPr lang="en-GB"/>
              <a:t>Text: boek, gedicht, …</a:t>
            </a: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635113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51</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 INSPIRE</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t>INSPIRE Protected Sites</a:t>
            </a:r>
          </a:p>
          <a:p>
            <a:pPr lvl="1"/>
            <a:r>
              <a:rPr lang="en-US"/>
              <a:t>Verplichte velden:</a:t>
            </a:r>
          </a:p>
          <a:p>
            <a:pPr lvl="2"/>
            <a:r>
              <a:rPr lang="en-US"/>
              <a:t>identificator: ok</a:t>
            </a:r>
          </a:p>
          <a:p>
            <a:pPr lvl="2"/>
            <a:r>
              <a:rPr lang="en-US"/>
              <a:t>geometrie: OSLO::Locatie heeft ruime invulling </a:t>
            </a:r>
            <a:r>
              <a:rPr lang="en-US">
                <a:sym typeface="Wingdings" panose="05000000000000000000" pitchFamily="2" charset="2"/>
              </a:rPr>
              <a:t> ok</a:t>
            </a:r>
            <a:endParaRPr lang="en-US"/>
          </a:p>
          <a:p>
            <a:pPr lvl="1"/>
            <a:r>
              <a:rPr lang="en-US"/>
              <a:t>Andere velden:</a:t>
            </a:r>
          </a:p>
          <a:p>
            <a:pPr lvl="2"/>
            <a:r>
              <a:rPr lang="en-US"/>
              <a:t>siteDesignation:DesignationType = Recht.type</a:t>
            </a:r>
          </a:p>
          <a:p>
            <a:pPr lvl="2"/>
            <a:r>
              <a:rPr lang="en-US"/>
              <a:t>siteProtectionClassification:ProtectionClassificationValue = Object.type</a:t>
            </a:r>
          </a:p>
          <a:p>
            <a:pPr lvl="2"/>
            <a:endParaRPr lang="en-US"/>
          </a:p>
          <a:p>
            <a:r>
              <a:rPr lang="en-US"/>
              <a:t>Conclusie:</a:t>
            </a:r>
          </a:p>
          <a:p>
            <a:pPr lvl="1"/>
            <a:r>
              <a:rPr lang="en-US"/>
              <a:t>Mapping OSLO </a:t>
            </a:r>
            <a:r>
              <a:rPr lang="en-US">
                <a:sym typeface="Wingdings" panose="05000000000000000000" pitchFamily="2" charset="2"/>
              </a:rPr>
              <a:t> INSPIRE is mogelijk indien verplichte data INSPIRE is voorzien</a:t>
            </a: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750496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52</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Overige feedback: Waardering</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t>Score (met argumentatie)</a:t>
            </a:r>
          </a:p>
          <a:p>
            <a:pPr lvl="1"/>
            <a:r>
              <a:rPr lang="en-US"/>
              <a:t>Via MensgemaaktObject/Collectie.Dimensie</a:t>
            </a:r>
            <a:br>
              <a:rPr lang="en-US"/>
            </a:br>
            <a:endParaRPr lang="en-US"/>
          </a:p>
          <a:p>
            <a:r>
              <a:rPr lang="en-US"/>
              <a:t>Waardestelling (bv. Significance 2.0)</a:t>
            </a:r>
          </a:p>
          <a:p>
            <a:pPr lvl="1"/>
            <a:r>
              <a:rPr lang="en-US"/>
              <a:t>Via Object.beschrijving</a:t>
            </a:r>
          </a:p>
          <a:p>
            <a:pPr lvl="1"/>
            <a:r>
              <a:rPr lang="en-US"/>
              <a:t>Via Toekenning</a:t>
            </a:r>
            <a:br>
              <a:rPr lang="en-US"/>
            </a:br>
            <a:endParaRPr lang="en-US"/>
          </a:p>
          <a:p>
            <a:r>
              <a:rPr lang="en-US"/>
              <a:t>Categorisering (bv. kerncollectie, topstuk, …)</a:t>
            </a:r>
          </a:p>
          <a:p>
            <a:pPr lvl="1"/>
            <a:r>
              <a:rPr lang="en-US"/>
              <a:t>Via Object.type</a:t>
            </a:r>
          </a:p>
          <a:p>
            <a:pPr lvl="1"/>
            <a:r>
              <a:rPr lang="en-US"/>
              <a:t>Via Recht</a:t>
            </a:r>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820225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g71eeb774cb_0_296"/>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t>Event AP: introductie</a:t>
            </a:r>
            <a:endParaRPr b="1">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54</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a:t>
            </a:r>
            <a:endParaRPr sz="4000" b="1" i="0" u="none" strike="noStrike" cap="none">
              <a:solidFill>
                <a:schemeClr val="dk1"/>
              </a:solidFill>
              <a:latin typeface="Arial"/>
              <a:ea typeface="Arial"/>
              <a:cs typeface="Arial"/>
              <a:sym typeface="Arial"/>
            </a:endParaRPr>
          </a:p>
        </p:txBody>
      </p:sp>
      <p:sp>
        <p:nvSpPr>
          <p:cNvPr id="9" name="Text Placeholder 2">
            <a:extLst>
              <a:ext uri="{FF2B5EF4-FFF2-40B4-BE49-F238E27FC236}">
                <a16:creationId xmlns:a16="http://schemas.microsoft.com/office/drawing/2014/main" id="{66BB945E-2656-4D2D-AD3C-E8811F7D0A6D}"/>
              </a:ext>
            </a:extLst>
          </p:cNvPr>
          <p:cNvSpPr>
            <a:spLocks noGrp="1"/>
          </p:cNvSpPr>
          <p:nvPr>
            <p:ph type="body" idx="1"/>
          </p:nvPr>
        </p:nvSpPr>
        <p:spPr>
          <a:xfrm>
            <a:off x="838200" y="1340528"/>
            <a:ext cx="10515600" cy="5001277"/>
          </a:xfrm>
        </p:spPr>
        <p:txBody>
          <a:bodyPr>
            <a:normAutofit/>
          </a:bodyPr>
          <a:lstStyle/>
          <a:p>
            <a:r>
              <a:rPr lang="en-US"/>
              <a:t>Staat naast Object AP</a:t>
            </a:r>
          </a:p>
          <a:p>
            <a:pPr marL="76200" indent="0">
              <a:buNone/>
            </a:pPr>
            <a:endParaRPr lang="en-US"/>
          </a:p>
          <a:p>
            <a:r>
              <a:rPr lang="en-US"/>
              <a:t>Beschrijft de Events die betrekking hebben op de Objecten</a:t>
            </a:r>
          </a:p>
          <a:p>
            <a:pPr marL="76200" indent="0">
              <a:buNone/>
            </a:pPr>
            <a:endParaRPr lang="en-US"/>
          </a:p>
          <a:p>
            <a:r>
              <a:rPr lang="en-US"/>
              <a:t>Met relaties in beide richtingen, bv.</a:t>
            </a:r>
          </a:p>
          <a:p>
            <a:pPr lvl="1"/>
            <a:r>
              <a:rPr lang="en-US"/>
              <a:t>MaterieelDing.verkoop: Verkoop</a:t>
            </a:r>
          </a:p>
          <a:p>
            <a:pPr lvl="1"/>
            <a:r>
              <a:rPr lang="en-US"/>
              <a:t>Verkoop.aankoopvan: MaterieelDing</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4214937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txBox="1">
            <a:spLocks noGrp="1"/>
          </p:cNvSpPr>
          <p:nvPr>
            <p:ph type="body" idx="1"/>
          </p:nvPr>
        </p:nvSpPr>
        <p:spPr>
          <a:xfrm>
            <a:off x="838201" y="1482215"/>
            <a:ext cx="10515600" cy="4992328"/>
          </a:xfrm>
          <a:prstGeom prst="rect">
            <a:avLst/>
          </a:prstGeom>
          <a:noFill/>
          <a:ln>
            <a:noFill/>
          </a:ln>
        </p:spPr>
        <p:txBody>
          <a:bodyPr spcFirstLastPara="1" wrap="square" lIns="91425" tIns="45700" rIns="91425" bIns="45700" anchor="t" anchorCtr="0">
            <a:normAutofit/>
          </a:bodyPr>
          <a:lstStyle/>
          <a:p>
            <a:pPr marL="285750" lvl="0" indent="-285750">
              <a:buFont typeface="Arial"/>
              <a:buChar char="•"/>
            </a:pPr>
            <a:r>
              <a:rPr lang="en-GB">
                <a:hlinkClick r:id="rId3"/>
              </a:rPr>
              <a:t>https://test.data.vlaanderen.be/doc/applicatieprofiel/cultureel-erfgoed-event/ontwerpstandaard/2020-05-28</a:t>
            </a:r>
            <a:endParaRPr lang="nl-BE"/>
          </a:p>
        </p:txBody>
      </p:sp>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i="0" u="none" strike="noStrike" cap="none">
                <a:solidFill>
                  <a:schemeClr val="dk1"/>
                </a:solidFill>
                <a:latin typeface="Arial"/>
                <a:ea typeface="Arial"/>
                <a:cs typeface="Arial"/>
                <a:sym typeface="Arial"/>
              </a:rPr>
              <a:t>Event AP: specificatie</a:t>
            </a:r>
            <a:endParaRPr sz="4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12720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56</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a:t>
            </a:r>
            <a:endParaRPr sz="4000" b="1"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B3B9B5CB-2385-41BB-835B-4F25872FEC37}"/>
              </a:ext>
            </a:extLst>
          </p:cNvPr>
          <p:cNvSpPr/>
          <p:nvPr/>
        </p:nvSpPr>
        <p:spPr>
          <a:xfrm>
            <a:off x="4335694" y="6030930"/>
            <a:ext cx="2178122" cy="69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EB3172-85D2-4F53-BFB8-8FBBDE350AAD}"/>
              </a:ext>
            </a:extLst>
          </p:cNvPr>
          <p:cNvPicPr>
            <a:picLocks noChangeAspect="1"/>
          </p:cNvPicPr>
          <p:nvPr/>
        </p:nvPicPr>
        <p:blipFill rotWithShape="1">
          <a:blip r:embed="rId3"/>
          <a:srcRect l="1826" t="862" r="22316" b="32136"/>
          <a:stretch/>
        </p:blipFill>
        <p:spPr>
          <a:xfrm>
            <a:off x="3996646" y="246580"/>
            <a:ext cx="7357153" cy="6364840"/>
          </a:xfrm>
          <a:prstGeom prst="rect">
            <a:avLst/>
          </a:prstGeom>
        </p:spPr>
      </p:pic>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7D2CCA-7CEB-4C87-A747-E057152A7265}"/>
              </a:ext>
            </a:extLst>
          </p:cNvPr>
          <p:cNvSpPr/>
          <p:nvPr/>
        </p:nvSpPr>
        <p:spPr>
          <a:xfrm>
            <a:off x="4146816" y="5879697"/>
            <a:ext cx="2367000" cy="679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034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57</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basis</a:t>
            </a:r>
            <a:endParaRPr sz="4000" b="1" i="0" u="none" strike="noStrike" cap="none">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5F9A7188-FB8A-4E8E-9B7D-FF041C19D49E}"/>
              </a:ext>
            </a:extLst>
          </p:cNvPr>
          <p:cNvSpPr/>
          <p:nvPr/>
        </p:nvSpPr>
        <p:spPr>
          <a:xfrm>
            <a:off x="8971240" y="4212405"/>
            <a:ext cx="2178122" cy="852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A018BF-29D6-4E3B-8D07-AF9CD40CD59A}"/>
              </a:ext>
            </a:extLst>
          </p:cNvPr>
          <p:cNvSpPr/>
          <p:nvPr/>
        </p:nvSpPr>
        <p:spPr>
          <a:xfrm>
            <a:off x="1417834" y="828255"/>
            <a:ext cx="2193041" cy="809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84D9AF8-1A5F-4669-8CC9-847947A1D46B}"/>
              </a:ext>
            </a:extLst>
          </p:cNvPr>
          <p:cNvPicPr>
            <a:picLocks noChangeAspect="1"/>
          </p:cNvPicPr>
          <p:nvPr/>
        </p:nvPicPr>
        <p:blipFill rotWithShape="1">
          <a:blip r:embed="rId3"/>
          <a:srcRect l="1826" t="862" r="58555" b="71775"/>
          <a:stretch/>
        </p:blipFill>
        <p:spPr>
          <a:xfrm>
            <a:off x="1942112" y="1108987"/>
            <a:ext cx="8307775" cy="5619964"/>
          </a:xfrm>
          <a:prstGeom prst="rect">
            <a:avLst/>
          </a:prstGeom>
        </p:spPr>
      </p:pic>
      <p:sp>
        <p:nvSpPr>
          <p:cNvPr id="8" name="Rectangle 7">
            <a:extLst>
              <a:ext uri="{FF2B5EF4-FFF2-40B4-BE49-F238E27FC236}">
                <a16:creationId xmlns:a16="http://schemas.microsoft.com/office/drawing/2014/main" id="{79C8BE1D-B8A7-40E4-BB61-ACF2888762CD}"/>
              </a:ext>
            </a:extLst>
          </p:cNvPr>
          <p:cNvSpPr/>
          <p:nvPr/>
        </p:nvSpPr>
        <p:spPr>
          <a:xfrm>
            <a:off x="1942112" y="4638781"/>
            <a:ext cx="4569558" cy="2090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46CD6-41B1-4EAB-A97E-A2EEB89C62CD}"/>
              </a:ext>
            </a:extLst>
          </p:cNvPr>
          <p:cNvSpPr/>
          <p:nvPr/>
        </p:nvSpPr>
        <p:spPr>
          <a:xfrm>
            <a:off x="3251583" y="6174768"/>
            <a:ext cx="4569558" cy="547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754EF1-1C17-4063-A4D0-23DE760347E7}"/>
              </a:ext>
            </a:extLst>
          </p:cNvPr>
          <p:cNvSpPr/>
          <p:nvPr/>
        </p:nvSpPr>
        <p:spPr>
          <a:xfrm>
            <a:off x="9256594" y="4638781"/>
            <a:ext cx="1607413" cy="1218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3B4016-FDFE-4BA0-92B1-7C5F456F5B21}"/>
              </a:ext>
            </a:extLst>
          </p:cNvPr>
          <p:cNvSpPr/>
          <p:nvPr/>
        </p:nvSpPr>
        <p:spPr>
          <a:xfrm>
            <a:off x="1775834" y="1066031"/>
            <a:ext cx="1275591" cy="547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E2FF2D-AEB1-43C9-AB1E-CF07E6948AC3}"/>
              </a:ext>
            </a:extLst>
          </p:cNvPr>
          <p:cNvSpPr/>
          <p:nvPr/>
        </p:nvSpPr>
        <p:spPr>
          <a:xfrm>
            <a:off x="10078949" y="4599473"/>
            <a:ext cx="654120" cy="2090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129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inverse relaties</a:t>
            </a:r>
            <a:endParaRPr sz="4000" b="1"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B3B9B5CB-2385-41BB-835B-4F25872FEC37}"/>
              </a:ext>
            </a:extLst>
          </p:cNvPr>
          <p:cNvSpPr/>
          <p:nvPr/>
        </p:nvSpPr>
        <p:spPr>
          <a:xfrm>
            <a:off x="4335694" y="6030930"/>
            <a:ext cx="2178122" cy="69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EB3172-85D2-4F53-BFB8-8FBBDE350AAD}"/>
              </a:ext>
            </a:extLst>
          </p:cNvPr>
          <p:cNvPicPr>
            <a:picLocks noChangeAspect="1"/>
          </p:cNvPicPr>
          <p:nvPr/>
        </p:nvPicPr>
        <p:blipFill rotWithShape="1">
          <a:blip r:embed="rId3"/>
          <a:srcRect l="19993" t="3652" r="69232" b="90045"/>
          <a:stretch/>
        </p:blipFill>
        <p:spPr>
          <a:xfrm>
            <a:off x="4183541" y="1983195"/>
            <a:ext cx="4446121" cy="2547257"/>
          </a:xfrm>
          <a:prstGeom prst="rect">
            <a:avLst/>
          </a:prstGeom>
        </p:spPr>
      </p:pic>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67D2CCA-7CEB-4C87-A747-E057152A7265}"/>
              </a:ext>
            </a:extLst>
          </p:cNvPr>
          <p:cNvSpPr/>
          <p:nvPr/>
        </p:nvSpPr>
        <p:spPr>
          <a:xfrm>
            <a:off x="4146816" y="5879697"/>
            <a:ext cx="2367000" cy="679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204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immaterieel deel</a:t>
            </a:r>
            <a:endParaRPr sz="4000" b="1" i="0" u="none" strike="noStrike" cap="none">
              <a:solidFill>
                <a:schemeClr val="dk1"/>
              </a:solidFill>
              <a:latin typeface="Arial"/>
              <a:ea typeface="Arial"/>
              <a:cs typeface="Arial"/>
              <a:sym typeface="Arial"/>
            </a:endParaRPr>
          </a:p>
        </p:txBody>
      </p:sp>
      <p:sp>
        <p:nvSpPr>
          <p:cNvPr id="6" name="Rectangle 5">
            <a:extLst>
              <a:ext uri="{FF2B5EF4-FFF2-40B4-BE49-F238E27FC236}">
                <a16:creationId xmlns:a16="http://schemas.microsoft.com/office/drawing/2014/main" id="{5F9A7188-FB8A-4E8E-9B7D-FF041C19D49E}"/>
              </a:ext>
            </a:extLst>
          </p:cNvPr>
          <p:cNvSpPr/>
          <p:nvPr/>
        </p:nvSpPr>
        <p:spPr>
          <a:xfrm>
            <a:off x="8971240" y="4212405"/>
            <a:ext cx="2178122" cy="852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84D9AF8-1A5F-4669-8CC9-847947A1D46B}"/>
              </a:ext>
            </a:extLst>
          </p:cNvPr>
          <p:cNvPicPr>
            <a:picLocks noChangeAspect="1"/>
          </p:cNvPicPr>
          <p:nvPr/>
        </p:nvPicPr>
        <p:blipFill rotWithShape="1">
          <a:blip r:embed="rId3"/>
          <a:srcRect l="1716" t="17964" r="58821" b="49167"/>
          <a:stretch/>
        </p:blipFill>
        <p:spPr>
          <a:xfrm>
            <a:off x="2758412" y="1081100"/>
            <a:ext cx="7035181" cy="5739347"/>
          </a:xfrm>
          <a:prstGeom prst="rect">
            <a:avLst/>
          </a:prstGeom>
        </p:spPr>
      </p:pic>
      <p:sp>
        <p:nvSpPr>
          <p:cNvPr id="10" name="Rectangle 9">
            <a:extLst>
              <a:ext uri="{FF2B5EF4-FFF2-40B4-BE49-F238E27FC236}">
                <a16:creationId xmlns:a16="http://schemas.microsoft.com/office/drawing/2014/main" id="{07754EF1-1C17-4063-A4D0-23DE760347E7}"/>
              </a:ext>
            </a:extLst>
          </p:cNvPr>
          <p:cNvSpPr/>
          <p:nvPr/>
        </p:nvSpPr>
        <p:spPr>
          <a:xfrm>
            <a:off x="9256594" y="4638781"/>
            <a:ext cx="1607413" cy="1218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3B4016-FDFE-4BA0-92B1-7C5F456F5B21}"/>
              </a:ext>
            </a:extLst>
          </p:cNvPr>
          <p:cNvSpPr/>
          <p:nvPr/>
        </p:nvSpPr>
        <p:spPr>
          <a:xfrm>
            <a:off x="1775834" y="1066031"/>
            <a:ext cx="1275591" cy="547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E2FF2D-AEB1-43C9-AB1E-CF07E6948AC3}"/>
              </a:ext>
            </a:extLst>
          </p:cNvPr>
          <p:cNvSpPr/>
          <p:nvPr/>
        </p:nvSpPr>
        <p:spPr>
          <a:xfrm>
            <a:off x="10078949" y="4599473"/>
            <a:ext cx="654120" cy="2090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A018BF-29D6-4E3B-8D07-AF9CD40CD59A}"/>
              </a:ext>
            </a:extLst>
          </p:cNvPr>
          <p:cNvSpPr/>
          <p:nvPr/>
        </p:nvSpPr>
        <p:spPr>
          <a:xfrm>
            <a:off x="8098433" y="914400"/>
            <a:ext cx="2193041" cy="1219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207412-3989-455E-A9A4-2DD1057A93A9}"/>
              </a:ext>
            </a:extLst>
          </p:cNvPr>
          <p:cNvSpPr/>
          <p:nvPr/>
        </p:nvSpPr>
        <p:spPr>
          <a:xfrm>
            <a:off x="6717514" y="1055337"/>
            <a:ext cx="1054655" cy="1219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1218D8-E3A9-4064-9542-5FDB9D958872}"/>
              </a:ext>
            </a:extLst>
          </p:cNvPr>
          <p:cNvSpPr/>
          <p:nvPr/>
        </p:nvSpPr>
        <p:spPr>
          <a:xfrm>
            <a:off x="6418041" y="4942826"/>
            <a:ext cx="3382906" cy="547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D9524E7-37D3-4C6A-ADE2-609A23379F71}"/>
              </a:ext>
            </a:extLst>
          </p:cNvPr>
          <p:cNvSpPr/>
          <p:nvPr/>
        </p:nvSpPr>
        <p:spPr>
          <a:xfrm>
            <a:off x="7925814" y="5231861"/>
            <a:ext cx="1875133" cy="1523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2143226-74B2-4056-8C9B-E2DD9AFDB63A}"/>
              </a:ext>
            </a:extLst>
          </p:cNvPr>
          <p:cNvSpPr/>
          <p:nvPr/>
        </p:nvSpPr>
        <p:spPr>
          <a:xfrm>
            <a:off x="9708829" y="1976194"/>
            <a:ext cx="1875133" cy="1523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39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g6ea7b6a690_2_2"/>
          <p:cNvPicPr preferRelativeResize="0"/>
          <p:nvPr/>
        </p:nvPicPr>
        <p:blipFill rotWithShape="1">
          <a:blip r:embed="rId3">
            <a:alphaModFix/>
          </a:blip>
          <a:srcRect/>
          <a:stretch/>
        </p:blipFill>
        <p:spPr>
          <a:xfrm>
            <a:off x="2418375" y="543700"/>
            <a:ext cx="7452650" cy="5770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3"/>
          <a:srcRect l="15694" t="26636" r="63849" b="52350"/>
          <a:stretch/>
        </p:blipFill>
        <p:spPr>
          <a:xfrm>
            <a:off x="3164633" y="2414726"/>
            <a:ext cx="5158909" cy="4144111"/>
          </a:xfrm>
          <a:prstGeom prst="rect">
            <a:avLst/>
          </a:prstGeom>
        </p:spPr>
      </p:pic>
      <p:sp>
        <p:nvSpPr>
          <p:cNvPr id="6" name="Rectangle 5">
            <a:extLst>
              <a:ext uri="{FF2B5EF4-FFF2-40B4-BE49-F238E27FC236}">
                <a16:creationId xmlns:a16="http://schemas.microsoft.com/office/drawing/2014/main" id="{BCD91782-33A3-4D74-A214-925CE795D0B7}"/>
              </a:ext>
            </a:extLst>
          </p:cNvPr>
          <p:cNvSpPr/>
          <p:nvPr/>
        </p:nvSpPr>
        <p:spPr>
          <a:xfrm>
            <a:off x="1218088" y="1161076"/>
            <a:ext cx="4312700" cy="2070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08514F-7598-40AB-9E88-9D2587E36AD8}"/>
              </a:ext>
            </a:extLst>
          </p:cNvPr>
          <p:cNvSpPr/>
          <p:nvPr/>
        </p:nvSpPr>
        <p:spPr>
          <a:xfrm>
            <a:off x="4939311" y="639192"/>
            <a:ext cx="1923128" cy="4136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Conceptueel Ding</a:t>
            </a:r>
            <a:endParaRPr sz="4000" b="1" i="0" u="none" strike="noStrike" cap="none">
              <a:solidFill>
                <a:schemeClr val="dk1"/>
              </a:solidFill>
              <a:latin typeface="Arial"/>
              <a:ea typeface="Arial"/>
              <a:cs typeface="Arial"/>
              <a:sym typeface="Arial"/>
            </a:endParaRPr>
          </a:p>
        </p:txBody>
      </p:sp>
      <p:sp>
        <p:nvSpPr>
          <p:cNvPr id="8" name="Rectangle 7">
            <a:extLst>
              <a:ext uri="{FF2B5EF4-FFF2-40B4-BE49-F238E27FC236}">
                <a16:creationId xmlns:a16="http://schemas.microsoft.com/office/drawing/2014/main" id="{A0527D58-5AB3-411B-A4C7-3E996F319102}"/>
              </a:ext>
            </a:extLst>
          </p:cNvPr>
          <p:cNvSpPr/>
          <p:nvPr/>
        </p:nvSpPr>
        <p:spPr>
          <a:xfrm>
            <a:off x="5382338" y="4989249"/>
            <a:ext cx="3379922" cy="153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9B8A68-D486-44F6-B58F-20CF2930EBEB}"/>
              </a:ext>
            </a:extLst>
          </p:cNvPr>
          <p:cNvSpPr/>
          <p:nvPr/>
        </p:nvSpPr>
        <p:spPr>
          <a:xfrm>
            <a:off x="7599284" y="4776185"/>
            <a:ext cx="1400436" cy="153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1266B6-034C-44DC-A221-1B940D72F92F}"/>
              </a:ext>
            </a:extLst>
          </p:cNvPr>
          <p:cNvSpPr/>
          <p:nvPr/>
        </p:nvSpPr>
        <p:spPr>
          <a:xfrm>
            <a:off x="6862439" y="1921558"/>
            <a:ext cx="1774678" cy="1534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169D30-2A65-4E1C-907D-AAD127AA021E}"/>
              </a:ext>
            </a:extLst>
          </p:cNvPr>
          <p:cNvSpPr/>
          <p:nvPr/>
        </p:nvSpPr>
        <p:spPr>
          <a:xfrm>
            <a:off x="3904933" y="4838330"/>
            <a:ext cx="720803" cy="1050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7D70795-6F59-46FB-B9D9-D635F65BB09D}"/>
              </a:ext>
            </a:extLst>
          </p:cNvPr>
          <p:cNvSpPr/>
          <p:nvPr/>
        </p:nvSpPr>
        <p:spPr>
          <a:xfrm>
            <a:off x="4218508" y="4585455"/>
            <a:ext cx="720803" cy="277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9CD579A-F8C4-4C72-96B3-3A9B82CDBE51}"/>
              </a:ext>
            </a:extLst>
          </p:cNvPr>
          <p:cNvPicPr>
            <a:picLocks noChangeAspect="1"/>
          </p:cNvPicPr>
          <p:nvPr/>
        </p:nvPicPr>
        <p:blipFill rotWithShape="1">
          <a:blip r:embed="rId3"/>
          <a:srcRect l="30130" t="18074" r="63849" b="77645"/>
          <a:stretch/>
        </p:blipFill>
        <p:spPr>
          <a:xfrm>
            <a:off x="5344102" y="1630209"/>
            <a:ext cx="1518337" cy="844260"/>
          </a:xfrm>
          <a:prstGeom prst="rect">
            <a:avLst/>
          </a:prstGeom>
        </p:spPr>
      </p:pic>
    </p:spTree>
    <p:extLst>
      <p:ext uri="{BB962C8B-B14F-4D97-AF65-F5344CB8AC3E}">
        <p14:creationId xmlns:p14="http://schemas.microsoft.com/office/powerpoint/2010/main" val="106096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C4EB3172-85D2-4F53-BFB8-8FBBDE350AAD}"/>
              </a:ext>
            </a:extLst>
          </p:cNvPr>
          <p:cNvPicPr>
            <a:picLocks noChangeAspect="1"/>
          </p:cNvPicPr>
          <p:nvPr/>
        </p:nvPicPr>
        <p:blipFill rotWithShape="1">
          <a:blip r:embed="rId3"/>
          <a:srcRect l="1826" t="7783" r="22316" b="32136"/>
          <a:stretch/>
        </p:blipFill>
        <p:spPr>
          <a:xfrm>
            <a:off x="3160158" y="431515"/>
            <a:ext cx="8250149" cy="6400035"/>
          </a:xfrm>
          <a:prstGeom prst="rect">
            <a:avLst/>
          </a:prstGeom>
        </p:spPr>
      </p:pic>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3B9B5CB-2385-41BB-835B-4F25872FEC37}"/>
              </a:ext>
            </a:extLst>
          </p:cNvPr>
          <p:cNvSpPr/>
          <p:nvPr/>
        </p:nvSpPr>
        <p:spPr>
          <a:xfrm>
            <a:off x="3667875" y="431515"/>
            <a:ext cx="2732925" cy="1715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C124115-6CD4-46F1-8BC3-FCFF56611B5D}"/>
              </a:ext>
            </a:extLst>
          </p:cNvPr>
          <p:cNvSpPr/>
          <p:nvPr/>
        </p:nvSpPr>
        <p:spPr>
          <a:xfrm>
            <a:off x="2938408" y="2147298"/>
            <a:ext cx="3260332" cy="4673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3F4683-6EB5-4BB8-A2CE-CD3D3AF6D2EF}"/>
              </a:ext>
            </a:extLst>
          </p:cNvPr>
          <p:cNvSpPr/>
          <p:nvPr/>
        </p:nvSpPr>
        <p:spPr>
          <a:xfrm>
            <a:off x="3689407" y="3863084"/>
            <a:ext cx="3260332" cy="7541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a:t>
            </a:r>
            <a:endParaRPr sz="4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3642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C4EB3172-85D2-4F53-BFB8-8FBBDE350AAD}"/>
              </a:ext>
            </a:extLst>
          </p:cNvPr>
          <p:cNvPicPr>
            <a:picLocks noChangeAspect="1"/>
          </p:cNvPicPr>
          <p:nvPr/>
        </p:nvPicPr>
        <p:blipFill rotWithShape="1">
          <a:blip r:embed="rId3"/>
          <a:srcRect l="29252" t="7784" r="22316" b="64625"/>
          <a:stretch/>
        </p:blipFill>
        <p:spPr>
          <a:xfrm>
            <a:off x="1783424" y="1155220"/>
            <a:ext cx="9215214" cy="5142007"/>
          </a:xfrm>
          <a:prstGeom prst="rect">
            <a:avLst/>
          </a:prstGeom>
        </p:spPr>
      </p:pic>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a:t>
            </a:r>
            <a:endParaRPr sz="4000" b="1" i="0" u="none" strike="noStrike" cap="none">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09D24476-073B-4E4A-BA2E-B07ED1FA7FF5}"/>
              </a:ext>
            </a:extLst>
          </p:cNvPr>
          <p:cNvSpPr/>
          <p:nvPr/>
        </p:nvSpPr>
        <p:spPr>
          <a:xfrm>
            <a:off x="1366462" y="852754"/>
            <a:ext cx="3030877"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C74AC5-2CE5-4313-83FC-1263844C94BE}"/>
              </a:ext>
            </a:extLst>
          </p:cNvPr>
          <p:cNvSpPr/>
          <p:nvPr/>
        </p:nvSpPr>
        <p:spPr>
          <a:xfrm>
            <a:off x="923209" y="5891016"/>
            <a:ext cx="3260332"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827399-94CD-473B-A06C-D623835F082B}"/>
              </a:ext>
            </a:extLst>
          </p:cNvPr>
          <p:cNvSpPr/>
          <p:nvPr/>
        </p:nvSpPr>
        <p:spPr>
          <a:xfrm>
            <a:off x="1857909" y="6152626"/>
            <a:ext cx="3260332"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8B98C2-09F5-4661-81FF-CF04534369C4}"/>
              </a:ext>
            </a:extLst>
          </p:cNvPr>
          <p:cNvSpPr/>
          <p:nvPr/>
        </p:nvSpPr>
        <p:spPr>
          <a:xfrm>
            <a:off x="3813429" y="6409463"/>
            <a:ext cx="3260332" cy="333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C941BF-F37A-4AC0-BAEB-7FA2449B0D74}"/>
              </a:ext>
            </a:extLst>
          </p:cNvPr>
          <p:cNvSpPr/>
          <p:nvPr/>
        </p:nvSpPr>
        <p:spPr>
          <a:xfrm>
            <a:off x="923208" y="4168571"/>
            <a:ext cx="957053"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F38E14-6EC3-4719-955A-0DE226379925}"/>
              </a:ext>
            </a:extLst>
          </p:cNvPr>
          <p:cNvSpPr/>
          <p:nvPr/>
        </p:nvSpPr>
        <p:spPr>
          <a:xfrm>
            <a:off x="3705014" y="5992366"/>
            <a:ext cx="957053"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303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63</a:t>
            </a:fld>
            <a:endParaRPr sz="1400" b="0" i="0" u="none" strike="noStrike" cap="none">
              <a:solidFill>
                <a:srgbClr val="000000"/>
              </a:solidFill>
              <a:latin typeface="Arial"/>
              <a:ea typeface="Arial"/>
              <a:cs typeface="Arial"/>
              <a:sym typeface="Arial"/>
            </a:endParaRPr>
          </a:p>
        </p:txBody>
      </p:sp>
      <p:sp>
        <p:nvSpPr>
          <p:cNvPr id="484" name="Google Shape;484;p43"/>
          <p:cNvSpPr txBox="1"/>
          <p:nvPr/>
        </p:nvSpPr>
        <p:spPr>
          <a:xfrm>
            <a:off x="838200" y="129049"/>
            <a:ext cx="896274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Materieel Ding</a:t>
            </a:r>
            <a:endParaRPr sz="4000" b="1" i="0" u="none" strike="noStrike" cap="none">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7F9D002C-4312-4C0C-ABE0-336E5309E95F}"/>
              </a:ext>
            </a:extLst>
          </p:cNvPr>
          <p:cNvPicPr>
            <a:picLocks noChangeAspect="1"/>
          </p:cNvPicPr>
          <p:nvPr/>
        </p:nvPicPr>
        <p:blipFill rotWithShape="1">
          <a:blip r:embed="rId3"/>
          <a:srcRect l="50599" t="15689" r="12468" b="60058"/>
          <a:stretch/>
        </p:blipFill>
        <p:spPr>
          <a:xfrm>
            <a:off x="1998496" y="1606858"/>
            <a:ext cx="8695907" cy="4465468"/>
          </a:xfrm>
          <a:prstGeom prst="rect">
            <a:avLst/>
          </a:prstGeom>
        </p:spPr>
      </p:pic>
      <p:sp>
        <p:nvSpPr>
          <p:cNvPr id="7" name="Rectangle 6">
            <a:extLst>
              <a:ext uri="{FF2B5EF4-FFF2-40B4-BE49-F238E27FC236}">
                <a16:creationId xmlns:a16="http://schemas.microsoft.com/office/drawing/2014/main" id="{6D05BD49-3993-4DE1-AB0A-50358C507874}"/>
              </a:ext>
            </a:extLst>
          </p:cNvPr>
          <p:cNvSpPr/>
          <p:nvPr/>
        </p:nvSpPr>
        <p:spPr>
          <a:xfrm>
            <a:off x="1615733" y="1452560"/>
            <a:ext cx="3668328" cy="2471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AFAB76-0A30-480A-8014-80BE9A057BC0}"/>
              </a:ext>
            </a:extLst>
          </p:cNvPr>
          <p:cNvSpPr/>
          <p:nvPr/>
        </p:nvSpPr>
        <p:spPr>
          <a:xfrm>
            <a:off x="5284061" y="3131920"/>
            <a:ext cx="4312700" cy="9463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740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64</a:t>
            </a:fld>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C4EB3172-85D2-4F53-BFB8-8FBBDE350AAD}"/>
              </a:ext>
            </a:extLst>
          </p:cNvPr>
          <p:cNvPicPr>
            <a:picLocks noChangeAspect="1"/>
          </p:cNvPicPr>
          <p:nvPr/>
        </p:nvPicPr>
        <p:blipFill rotWithShape="1">
          <a:blip r:embed="rId3"/>
          <a:srcRect l="13816" t="39056" r="23811" b="49282"/>
          <a:stretch/>
        </p:blipFill>
        <p:spPr>
          <a:xfrm>
            <a:off x="587678" y="2621851"/>
            <a:ext cx="11481265" cy="2102549"/>
          </a:xfrm>
          <a:prstGeom prst="rect">
            <a:avLst/>
          </a:prstGeom>
        </p:spPr>
      </p:pic>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395857"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 - wijziging</a:t>
            </a:r>
            <a:endParaRPr sz="4000" b="1" i="0" u="none" strike="noStrike" cap="none">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09D24476-073B-4E4A-BA2E-B07ED1FA7FF5}"/>
              </a:ext>
            </a:extLst>
          </p:cNvPr>
          <p:cNvSpPr/>
          <p:nvPr/>
        </p:nvSpPr>
        <p:spPr>
          <a:xfrm>
            <a:off x="1366462" y="852754"/>
            <a:ext cx="3030877"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8B98C2-09F5-4661-81FF-CF04534369C4}"/>
              </a:ext>
            </a:extLst>
          </p:cNvPr>
          <p:cNvSpPr/>
          <p:nvPr/>
        </p:nvSpPr>
        <p:spPr>
          <a:xfrm>
            <a:off x="3813429" y="6409463"/>
            <a:ext cx="3260332" cy="333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BAEAE4-D8CB-400B-A751-C2B0AC8A6F5D}"/>
              </a:ext>
            </a:extLst>
          </p:cNvPr>
          <p:cNvSpPr/>
          <p:nvPr/>
        </p:nvSpPr>
        <p:spPr>
          <a:xfrm>
            <a:off x="4713514" y="1532791"/>
            <a:ext cx="2021444"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E21483-9973-4189-9F58-38044B3DA6CA}"/>
              </a:ext>
            </a:extLst>
          </p:cNvPr>
          <p:cNvSpPr/>
          <p:nvPr/>
        </p:nvSpPr>
        <p:spPr>
          <a:xfrm>
            <a:off x="5331779" y="3690469"/>
            <a:ext cx="1210536"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1514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65</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 - toekenning</a:t>
            </a:r>
            <a:endParaRPr sz="4000" b="1" i="0" u="none" strike="noStrike" cap="none">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09D24476-073B-4E4A-BA2E-B07ED1FA7FF5}"/>
              </a:ext>
            </a:extLst>
          </p:cNvPr>
          <p:cNvSpPr/>
          <p:nvPr/>
        </p:nvSpPr>
        <p:spPr>
          <a:xfrm>
            <a:off x="1366462" y="852754"/>
            <a:ext cx="3030877"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BEC7283-AA3F-4DEA-997B-9713BDA57C80}"/>
              </a:ext>
            </a:extLst>
          </p:cNvPr>
          <p:cNvPicPr>
            <a:picLocks noChangeAspect="1"/>
          </p:cNvPicPr>
          <p:nvPr/>
        </p:nvPicPr>
        <p:blipFill rotWithShape="1">
          <a:blip r:embed="rId3"/>
          <a:srcRect l="48220" t="53337" r="43524" b="41628"/>
          <a:stretch/>
        </p:blipFill>
        <p:spPr>
          <a:xfrm>
            <a:off x="5236029" y="2084880"/>
            <a:ext cx="2122714" cy="1267920"/>
          </a:xfrm>
          <a:prstGeom prst="rect">
            <a:avLst/>
          </a:prstGeom>
        </p:spPr>
      </p:pic>
      <p:sp>
        <p:nvSpPr>
          <p:cNvPr id="10" name="Rectangle 9">
            <a:extLst>
              <a:ext uri="{FF2B5EF4-FFF2-40B4-BE49-F238E27FC236}">
                <a16:creationId xmlns:a16="http://schemas.microsoft.com/office/drawing/2014/main" id="{E69BA539-FCC5-42AF-BFA1-BD10F5A3555F}"/>
              </a:ext>
            </a:extLst>
          </p:cNvPr>
          <p:cNvSpPr/>
          <p:nvPr/>
        </p:nvSpPr>
        <p:spPr>
          <a:xfrm>
            <a:off x="5397092" y="3309256"/>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824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66</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Event AP: materieel deel - toekenning</a:t>
            </a:r>
            <a:endParaRPr sz="4000" b="1" i="0" u="none" strike="noStrike" cap="none">
              <a:solidFill>
                <a:schemeClr val="dk1"/>
              </a:solidFill>
              <a:latin typeface="Arial"/>
              <a:ea typeface="Arial"/>
              <a:cs typeface="Arial"/>
              <a:sym typeface="Arial"/>
            </a:endParaRPr>
          </a:p>
        </p:txBody>
      </p:sp>
      <p:sp>
        <p:nvSpPr>
          <p:cNvPr id="9" name="Rectangle 8">
            <a:extLst>
              <a:ext uri="{FF2B5EF4-FFF2-40B4-BE49-F238E27FC236}">
                <a16:creationId xmlns:a16="http://schemas.microsoft.com/office/drawing/2014/main" id="{09D24476-073B-4E4A-BA2E-B07ED1FA7FF5}"/>
              </a:ext>
            </a:extLst>
          </p:cNvPr>
          <p:cNvSpPr/>
          <p:nvPr/>
        </p:nvSpPr>
        <p:spPr>
          <a:xfrm>
            <a:off x="1366462" y="852754"/>
            <a:ext cx="3030877" cy="667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BEC7283-AA3F-4DEA-997B-9713BDA57C80}"/>
              </a:ext>
            </a:extLst>
          </p:cNvPr>
          <p:cNvPicPr>
            <a:picLocks noChangeAspect="1"/>
          </p:cNvPicPr>
          <p:nvPr/>
        </p:nvPicPr>
        <p:blipFill rotWithShape="1">
          <a:blip r:embed="rId3"/>
          <a:srcRect l="30132" t="53337" r="25105" b="33025"/>
          <a:stretch/>
        </p:blipFill>
        <p:spPr>
          <a:xfrm>
            <a:off x="585606" y="2084880"/>
            <a:ext cx="11508423" cy="3434284"/>
          </a:xfrm>
          <a:prstGeom prst="rect">
            <a:avLst/>
          </a:prstGeom>
        </p:spPr>
      </p:pic>
      <p:sp>
        <p:nvSpPr>
          <p:cNvPr id="18" name="Rectangle 17">
            <a:extLst>
              <a:ext uri="{FF2B5EF4-FFF2-40B4-BE49-F238E27FC236}">
                <a16:creationId xmlns:a16="http://schemas.microsoft.com/office/drawing/2014/main" id="{1CE21483-9973-4189-9F58-38044B3DA6CA}"/>
              </a:ext>
            </a:extLst>
          </p:cNvPr>
          <p:cNvSpPr/>
          <p:nvPr/>
        </p:nvSpPr>
        <p:spPr>
          <a:xfrm>
            <a:off x="3143749" y="1566535"/>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816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g703e63524f_1_101"/>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t>Pauze </a:t>
            </a:r>
            <a:r>
              <a:rPr lang="nl-BE" b="1" u="sng">
                <a:solidFill>
                  <a:schemeClr val="hlink"/>
                </a:solidFill>
                <a:hlinkClick r:id="rId3"/>
              </a:rPr>
              <a:t>(10’)</a:t>
            </a:r>
            <a:endParaRPr b="1">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g71eeb774cb_0_296"/>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t>Event AP: datavoorbeelden</a:t>
            </a:r>
            <a:endParaRPr b="1">
              <a:latin typeface="Arial"/>
              <a:ea typeface="Arial"/>
              <a:cs typeface="Arial"/>
              <a:sym typeface="Arial"/>
            </a:endParaRPr>
          </a:p>
        </p:txBody>
      </p:sp>
    </p:spTree>
    <p:extLst>
      <p:ext uri="{BB962C8B-B14F-4D97-AF65-F5344CB8AC3E}">
        <p14:creationId xmlns:p14="http://schemas.microsoft.com/office/powerpoint/2010/main" val="3941771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[Zonder titel] van Joris Ghekiere</a:t>
            </a:r>
            <a:endParaRPr sz="4000" b="1" i="0" u="none" strike="noStrike" cap="none">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CF30F1D4-8C69-4293-BAA4-DBD278B08D3E}"/>
              </a:ext>
            </a:extLst>
          </p:cNvPr>
          <p:cNvPicPr>
            <a:picLocks noChangeAspect="1"/>
          </p:cNvPicPr>
          <p:nvPr/>
        </p:nvPicPr>
        <p:blipFill>
          <a:blip r:embed="rId3"/>
          <a:stretch>
            <a:fillRect/>
          </a:stretch>
        </p:blipFill>
        <p:spPr>
          <a:xfrm>
            <a:off x="4000565" y="1485627"/>
            <a:ext cx="3715328" cy="4689570"/>
          </a:xfrm>
          <a:prstGeom prst="rect">
            <a:avLst/>
          </a:prstGeom>
        </p:spPr>
      </p:pic>
    </p:spTree>
    <p:extLst>
      <p:ext uri="{BB962C8B-B14F-4D97-AF65-F5344CB8AC3E}">
        <p14:creationId xmlns:p14="http://schemas.microsoft.com/office/powerpoint/2010/main" val="385027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270" name="Google Shape;270;g7dd0ccb90a_0_838"/>
          <p:cNvGrpSpPr/>
          <p:nvPr/>
        </p:nvGrpSpPr>
        <p:grpSpPr>
          <a:xfrm>
            <a:off x="2624216" y="1215002"/>
            <a:ext cx="7096252" cy="4827077"/>
            <a:chOff x="1458459" y="999025"/>
            <a:chExt cx="6930610" cy="5357466"/>
          </a:xfrm>
        </p:grpSpPr>
        <p:grpSp>
          <p:nvGrpSpPr>
            <p:cNvPr id="271" name="Google Shape;271;g7dd0ccb90a_0_838"/>
            <p:cNvGrpSpPr/>
            <p:nvPr/>
          </p:nvGrpSpPr>
          <p:grpSpPr>
            <a:xfrm>
              <a:off x="1919797" y="1046475"/>
              <a:ext cx="5712549" cy="844800"/>
              <a:chOff x="1347216" y="1298723"/>
              <a:chExt cx="5712549" cy="844800"/>
            </a:xfrm>
          </p:grpSpPr>
          <p:sp>
            <p:nvSpPr>
              <p:cNvPr id="272" name="Google Shape;272;g7dd0ccb90a_0_838"/>
              <p:cNvSpPr/>
              <p:nvPr/>
            </p:nvSpPr>
            <p:spPr>
              <a:xfrm>
                <a:off x="1347216" y="1324172"/>
                <a:ext cx="5541300" cy="797400"/>
              </a:xfrm>
              <a:prstGeom prst="roundRect">
                <a:avLst>
                  <a:gd name="adj" fmla="val 16667"/>
                </a:avLst>
              </a:prstGeom>
              <a:no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3" name="Google Shape;273;g7dd0ccb90a_0_838"/>
              <p:cNvSpPr txBox="1"/>
              <p:nvPr/>
            </p:nvSpPr>
            <p:spPr>
              <a:xfrm>
                <a:off x="1904565" y="1298723"/>
                <a:ext cx="5155200" cy="844800"/>
              </a:xfrm>
              <a:prstGeom prst="rect">
                <a:avLst/>
              </a:prstGeom>
              <a:noFill/>
              <a:ln>
                <a:noFill/>
              </a:ln>
            </p:spPr>
            <p:txBody>
              <a:bodyPr spcFirstLastPara="1" wrap="square" lIns="91425" tIns="91425" rIns="91425" bIns="91425" anchor="t" anchorCtr="0">
                <a:noAutofit/>
              </a:bodyPr>
              <a:lstStyle/>
              <a:p>
                <a:pPr marL="25400" marR="0" lvl="0" indent="0" algn="l" rtl="0">
                  <a:lnSpc>
                    <a:spcPct val="100000"/>
                  </a:lnSpc>
                  <a:spcBef>
                    <a:spcPts val="700"/>
                  </a:spcBef>
                  <a:spcAft>
                    <a:spcPts val="0"/>
                  </a:spcAft>
                  <a:buClr>
                    <a:srgbClr val="000000"/>
                  </a:buClr>
                  <a:buSzPts val="3200"/>
                  <a:buFont typeface="Arial"/>
                  <a:buNone/>
                </a:pPr>
                <a:r>
                  <a:rPr lang="nl-BE" sz="2400" b="1" i="0" u="none" strike="noStrike" cap="none">
                    <a:solidFill>
                      <a:srgbClr val="000000"/>
                    </a:solidFill>
                    <a:latin typeface="Arial"/>
                    <a:ea typeface="Arial"/>
                    <a:cs typeface="Arial"/>
                    <a:sym typeface="Arial"/>
                  </a:rPr>
                  <a:t>Semantische</a:t>
                </a:r>
                <a:r>
                  <a:rPr lang="nl-BE" sz="24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grpSp>
          <p:nvGrpSpPr>
            <p:cNvPr id="274" name="Google Shape;274;g7dd0ccb90a_0_838"/>
            <p:cNvGrpSpPr/>
            <p:nvPr/>
          </p:nvGrpSpPr>
          <p:grpSpPr>
            <a:xfrm>
              <a:off x="1458459" y="999025"/>
              <a:ext cx="922591" cy="922591"/>
              <a:chOff x="5386104" y="4046311"/>
              <a:chExt cx="1511700" cy="1511700"/>
            </a:xfrm>
          </p:grpSpPr>
          <p:sp>
            <p:nvSpPr>
              <p:cNvPr id="275" name="Google Shape;275;g7dd0ccb90a_0_838"/>
              <p:cNvSpPr/>
              <p:nvPr/>
            </p:nvSpPr>
            <p:spPr>
              <a:xfrm>
                <a:off x="5386104" y="4046311"/>
                <a:ext cx="1511700" cy="1511700"/>
              </a:xfrm>
              <a:prstGeom prst="ellipse">
                <a:avLst/>
              </a:prstGeom>
              <a:solidFill>
                <a:schemeClr val="lt1"/>
              </a:solid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76" name="Google Shape;276;g7dd0ccb90a_0_838"/>
              <p:cNvPicPr preferRelativeResize="0"/>
              <p:nvPr/>
            </p:nvPicPr>
            <p:blipFill rotWithShape="1">
              <a:blip r:embed="rId3">
                <a:alphaModFix/>
              </a:blip>
              <a:srcRect/>
              <a:stretch/>
            </p:blipFill>
            <p:spPr>
              <a:xfrm>
                <a:off x="5666520" y="4326726"/>
                <a:ext cx="950976" cy="950976"/>
              </a:xfrm>
              <a:prstGeom prst="rect">
                <a:avLst/>
              </a:prstGeom>
              <a:noFill/>
              <a:ln>
                <a:noFill/>
              </a:ln>
            </p:spPr>
          </p:pic>
        </p:grpSp>
        <p:grpSp>
          <p:nvGrpSpPr>
            <p:cNvPr id="277" name="Google Shape;277;g7dd0ccb90a_0_838"/>
            <p:cNvGrpSpPr/>
            <p:nvPr/>
          </p:nvGrpSpPr>
          <p:grpSpPr>
            <a:xfrm>
              <a:off x="2381127" y="2145479"/>
              <a:ext cx="5712549" cy="844800"/>
              <a:chOff x="1347216" y="1298723"/>
              <a:chExt cx="5712549" cy="844800"/>
            </a:xfrm>
          </p:grpSpPr>
          <p:sp>
            <p:nvSpPr>
              <p:cNvPr id="278" name="Google Shape;278;g7dd0ccb90a_0_838"/>
              <p:cNvSpPr/>
              <p:nvPr/>
            </p:nvSpPr>
            <p:spPr>
              <a:xfrm>
                <a:off x="1347216" y="1324172"/>
                <a:ext cx="5541300" cy="797400"/>
              </a:xfrm>
              <a:prstGeom prst="roundRect">
                <a:avLst>
                  <a:gd name="adj" fmla="val 16667"/>
                </a:avLst>
              </a:prstGeom>
              <a:no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g7dd0ccb90a_0_838"/>
              <p:cNvSpPr txBox="1"/>
              <p:nvPr/>
            </p:nvSpPr>
            <p:spPr>
              <a:xfrm>
                <a:off x="1904565" y="1298723"/>
                <a:ext cx="5155200" cy="844800"/>
              </a:xfrm>
              <a:prstGeom prst="rect">
                <a:avLst/>
              </a:prstGeom>
              <a:noFill/>
              <a:ln>
                <a:noFill/>
              </a:ln>
            </p:spPr>
            <p:txBody>
              <a:bodyPr spcFirstLastPara="1" wrap="square" lIns="91425" tIns="91425" rIns="91425" bIns="91425" anchor="t" anchorCtr="0">
                <a:noAutofit/>
              </a:bodyPr>
              <a:lstStyle/>
              <a:p>
                <a:pPr marL="25400" marR="0" lvl="0" indent="0" algn="l" rtl="0">
                  <a:lnSpc>
                    <a:spcPct val="100000"/>
                  </a:lnSpc>
                  <a:spcBef>
                    <a:spcPts val="700"/>
                  </a:spcBef>
                  <a:spcAft>
                    <a:spcPts val="0"/>
                  </a:spcAft>
                  <a:buClr>
                    <a:srgbClr val="000000"/>
                  </a:buClr>
                  <a:buSzPts val="3200"/>
                  <a:buFont typeface="Arial"/>
                  <a:buNone/>
                </a:pPr>
                <a:r>
                  <a:rPr lang="nl-BE" sz="2400" b="1" i="0" u="none" strike="noStrike" cap="none">
                    <a:solidFill>
                      <a:srgbClr val="000000"/>
                    </a:solidFill>
                    <a:latin typeface="Arial"/>
                    <a:ea typeface="Arial"/>
                    <a:cs typeface="Arial"/>
                    <a:sym typeface="Arial"/>
                  </a:rPr>
                  <a:t>Technische</a:t>
                </a:r>
                <a:r>
                  <a:rPr lang="nl-BE" sz="24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sp>
          <p:nvSpPr>
            <p:cNvPr id="280" name="Google Shape;280;g7dd0ccb90a_0_838"/>
            <p:cNvSpPr/>
            <p:nvPr/>
          </p:nvSpPr>
          <p:spPr>
            <a:xfrm>
              <a:off x="7466269" y="2106620"/>
              <a:ext cx="922800" cy="922800"/>
            </a:xfrm>
            <a:prstGeom prst="ellipse">
              <a:avLst/>
            </a:prstGeom>
            <a:solidFill>
              <a:schemeClr val="lt1"/>
            </a:solid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1" name="Google Shape;281;g7dd0ccb90a_0_838"/>
            <p:cNvPicPr preferRelativeResize="0"/>
            <p:nvPr/>
          </p:nvPicPr>
          <p:blipFill rotWithShape="1">
            <a:blip r:embed="rId4">
              <a:alphaModFix/>
            </a:blip>
            <a:srcRect/>
            <a:stretch/>
          </p:blipFill>
          <p:spPr>
            <a:xfrm>
              <a:off x="7672673" y="2313024"/>
              <a:ext cx="509849" cy="509849"/>
            </a:xfrm>
            <a:prstGeom prst="rect">
              <a:avLst/>
            </a:prstGeom>
            <a:noFill/>
            <a:ln>
              <a:noFill/>
            </a:ln>
          </p:spPr>
        </p:pic>
        <p:grpSp>
          <p:nvGrpSpPr>
            <p:cNvPr id="282" name="Google Shape;282;g7dd0ccb90a_0_838"/>
            <p:cNvGrpSpPr/>
            <p:nvPr/>
          </p:nvGrpSpPr>
          <p:grpSpPr>
            <a:xfrm>
              <a:off x="1919797" y="3283126"/>
              <a:ext cx="5712549" cy="844800"/>
              <a:chOff x="1347216" y="1298723"/>
              <a:chExt cx="5712549" cy="844800"/>
            </a:xfrm>
          </p:grpSpPr>
          <p:sp>
            <p:nvSpPr>
              <p:cNvPr id="283" name="Google Shape;283;g7dd0ccb90a_0_838"/>
              <p:cNvSpPr/>
              <p:nvPr/>
            </p:nvSpPr>
            <p:spPr>
              <a:xfrm>
                <a:off x="1347216" y="1324172"/>
                <a:ext cx="5541300" cy="797400"/>
              </a:xfrm>
              <a:prstGeom prst="roundRect">
                <a:avLst>
                  <a:gd name="adj" fmla="val 16667"/>
                </a:avLst>
              </a:prstGeom>
              <a:no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4" name="Google Shape;284;g7dd0ccb90a_0_838"/>
              <p:cNvSpPr txBox="1"/>
              <p:nvPr/>
            </p:nvSpPr>
            <p:spPr>
              <a:xfrm>
                <a:off x="1904565" y="1298723"/>
                <a:ext cx="5155200" cy="844800"/>
              </a:xfrm>
              <a:prstGeom prst="rect">
                <a:avLst/>
              </a:prstGeom>
              <a:noFill/>
              <a:ln>
                <a:noFill/>
              </a:ln>
            </p:spPr>
            <p:txBody>
              <a:bodyPr spcFirstLastPara="1" wrap="square" lIns="91425" tIns="91425" rIns="91425" bIns="91425" anchor="t" anchorCtr="0">
                <a:noAutofit/>
              </a:bodyPr>
              <a:lstStyle/>
              <a:p>
                <a:pPr marL="25400" marR="0" lvl="0" indent="0" algn="l" rtl="0">
                  <a:lnSpc>
                    <a:spcPct val="100000"/>
                  </a:lnSpc>
                  <a:spcBef>
                    <a:spcPts val="700"/>
                  </a:spcBef>
                  <a:spcAft>
                    <a:spcPts val="0"/>
                  </a:spcAft>
                  <a:buClr>
                    <a:srgbClr val="000000"/>
                  </a:buClr>
                  <a:buSzPts val="3200"/>
                  <a:buFont typeface="Arial"/>
                  <a:buNone/>
                </a:pPr>
                <a:r>
                  <a:rPr lang="nl-BE" sz="2400" b="1" i="0" u="none" strike="noStrike" cap="none">
                    <a:solidFill>
                      <a:srgbClr val="000000"/>
                    </a:solidFill>
                    <a:latin typeface="Arial"/>
                    <a:ea typeface="Arial"/>
                    <a:cs typeface="Arial"/>
                    <a:sym typeface="Arial"/>
                  </a:rPr>
                  <a:t>Tools</a:t>
                </a:r>
                <a:endParaRPr sz="1400" b="0" i="0" u="none" strike="noStrike" cap="none">
                  <a:solidFill>
                    <a:srgbClr val="000000"/>
                  </a:solidFill>
                  <a:latin typeface="Arial"/>
                  <a:ea typeface="Arial"/>
                  <a:cs typeface="Arial"/>
                  <a:sym typeface="Arial"/>
                </a:endParaRPr>
              </a:p>
            </p:txBody>
          </p:sp>
        </p:grpSp>
        <p:sp>
          <p:nvSpPr>
            <p:cNvPr id="285" name="Google Shape;285;g7dd0ccb90a_0_838"/>
            <p:cNvSpPr/>
            <p:nvPr/>
          </p:nvSpPr>
          <p:spPr>
            <a:xfrm>
              <a:off x="1458468" y="3235683"/>
              <a:ext cx="922800" cy="922800"/>
            </a:xfrm>
            <a:prstGeom prst="ellipse">
              <a:avLst/>
            </a:prstGeom>
            <a:solidFill>
              <a:schemeClr val="lt1"/>
            </a:solid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6" name="Google Shape;286;g7dd0ccb90a_0_838"/>
            <p:cNvGrpSpPr/>
            <p:nvPr/>
          </p:nvGrpSpPr>
          <p:grpSpPr>
            <a:xfrm>
              <a:off x="2381127" y="4382130"/>
              <a:ext cx="5712549" cy="844800"/>
              <a:chOff x="1347216" y="1298723"/>
              <a:chExt cx="5712549" cy="844800"/>
            </a:xfrm>
          </p:grpSpPr>
          <p:sp>
            <p:nvSpPr>
              <p:cNvPr id="287" name="Google Shape;287;g7dd0ccb90a_0_838"/>
              <p:cNvSpPr/>
              <p:nvPr/>
            </p:nvSpPr>
            <p:spPr>
              <a:xfrm>
                <a:off x="1347216" y="1324172"/>
                <a:ext cx="5541300" cy="797400"/>
              </a:xfrm>
              <a:prstGeom prst="roundRect">
                <a:avLst>
                  <a:gd name="adj" fmla="val 16667"/>
                </a:avLst>
              </a:prstGeom>
              <a:no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8" name="Google Shape;288;g7dd0ccb90a_0_838"/>
              <p:cNvSpPr txBox="1"/>
              <p:nvPr/>
            </p:nvSpPr>
            <p:spPr>
              <a:xfrm>
                <a:off x="1904565" y="1298723"/>
                <a:ext cx="5155200" cy="844800"/>
              </a:xfrm>
              <a:prstGeom prst="rect">
                <a:avLst/>
              </a:prstGeom>
              <a:noFill/>
              <a:ln>
                <a:noFill/>
              </a:ln>
            </p:spPr>
            <p:txBody>
              <a:bodyPr spcFirstLastPara="1" wrap="square" lIns="91425" tIns="91425" rIns="91425" bIns="91425" anchor="t" anchorCtr="0">
                <a:noAutofit/>
              </a:bodyPr>
              <a:lstStyle/>
              <a:p>
                <a:pPr marL="25400" marR="0" lvl="0" indent="0" algn="l" rtl="0">
                  <a:lnSpc>
                    <a:spcPct val="100000"/>
                  </a:lnSpc>
                  <a:spcBef>
                    <a:spcPts val="700"/>
                  </a:spcBef>
                  <a:spcAft>
                    <a:spcPts val="0"/>
                  </a:spcAft>
                  <a:buClr>
                    <a:srgbClr val="000000"/>
                  </a:buClr>
                  <a:buSzPts val="3200"/>
                  <a:buFont typeface="Arial"/>
                  <a:buNone/>
                </a:pPr>
                <a:r>
                  <a:rPr lang="nl-BE" sz="2400" b="1" i="0" u="none" strike="noStrike" cap="none">
                    <a:solidFill>
                      <a:srgbClr val="000000"/>
                    </a:solidFill>
                    <a:latin typeface="Arial"/>
                    <a:ea typeface="Arial"/>
                    <a:cs typeface="Arial"/>
                    <a:sym typeface="Arial"/>
                  </a:rPr>
                  <a:t>Ondersteuning &amp; Governance</a:t>
                </a:r>
                <a:endParaRPr sz="2400" b="0" i="0" u="none" strike="noStrike" cap="none">
                  <a:solidFill>
                    <a:srgbClr val="000000"/>
                  </a:solidFill>
                  <a:latin typeface="Arial"/>
                  <a:ea typeface="Arial"/>
                  <a:cs typeface="Arial"/>
                  <a:sym typeface="Arial"/>
                </a:endParaRPr>
              </a:p>
            </p:txBody>
          </p:sp>
        </p:grpSp>
        <p:sp>
          <p:nvSpPr>
            <p:cNvPr id="289" name="Google Shape;289;g7dd0ccb90a_0_838"/>
            <p:cNvSpPr/>
            <p:nvPr/>
          </p:nvSpPr>
          <p:spPr>
            <a:xfrm>
              <a:off x="7466269" y="4343271"/>
              <a:ext cx="922800" cy="922800"/>
            </a:xfrm>
            <a:prstGeom prst="ellipse">
              <a:avLst/>
            </a:prstGeom>
            <a:solidFill>
              <a:schemeClr val="lt1"/>
            </a:solid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 name="Google Shape;290;g7dd0ccb90a_0_838"/>
            <p:cNvGrpSpPr/>
            <p:nvPr/>
          </p:nvGrpSpPr>
          <p:grpSpPr>
            <a:xfrm>
              <a:off x="1960271" y="5481134"/>
              <a:ext cx="5712549" cy="844800"/>
              <a:chOff x="1347216" y="1298723"/>
              <a:chExt cx="5712549" cy="844800"/>
            </a:xfrm>
          </p:grpSpPr>
          <p:sp>
            <p:nvSpPr>
              <p:cNvPr id="291" name="Google Shape;291;g7dd0ccb90a_0_838"/>
              <p:cNvSpPr/>
              <p:nvPr/>
            </p:nvSpPr>
            <p:spPr>
              <a:xfrm>
                <a:off x="1347216" y="1324172"/>
                <a:ext cx="5541300" cy="797400"/>
              </a:xfrm>
              <a:prstGeom prst="roundRect">
                <a:avLst>
                  <a:gd name="adj" fmla="val 16667"/>
                </a:avLst>
              </a:prstGeom>
              <a:no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g7dd0ccb90a_0_838"/>
              <p:cNvSpPr txBox="1"/>
              <p:nvPr/>
            </p:nvSpPr>
            <p:spPr>
              <a:xfrm>
                <a:off x="1904565" y="1298723"/>
                <a:ext cx="5155200" cy="844800"/>
              </a:xfrm>
              <a:prstGeom prst="rect">
                <a:avLst/>
              </a:prstGeom>
              <a:noFill/>
              <a:ln>
                <a:noFill/>
              </a:ln>
            </p:spPr>
            <p:txBody>
              <a:bodyPr spcFirstLastPara="1" wrap="square" lIns="91425" tIns="91425" rIns="91425" bIns="91425" anchor="t" anchorCtr="0">
                <a:noAutofit/>
              </a:bodyPr>
              <a:lstStyle/>
              <a:p>
                <a:pPr marL="25400" marR="0" lvl="0" indent="0" algn="l" rtl="0">
                  <a:lnSpc>
                    <a:spcPct val="100000"/>
                  </a:lnSpc>
                  <a:spcBef>
                    <a:spcPts val="700"/>
                  </a:spcBef>
                  <a:spcAft>
                    <a:spcPts val="0"/>
                  </a:spcAft>
                  <a:buClr>
                    <a:srgbClr val="000000"/>
                  </a:buClr>
                  <a:buSzPts val="3200"/>
                  <a:buFont typeface="Arial"/>
                  <a:buNone/>
                </a:pPr>
                <a:r>
                  <a:rPr lang="nl-BE" sz="2400" b="1"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grpSp>
        <p:sp>
          <p:nvSpPr>
            <p:cNvPr id="293" name="Google Shape;293;g7dd0ccb90a_0_838"/>
            <p:cNvSpPr/>
            <p:nvPr/>
          </p:nvSpPr>
          <p:spPr>
            <a:xfrm>
              <a:off x="1498942" y="5433691"/>
              <a:ext cx="922800" cy="922800"/>
            </a:xfrm>
            <a:prstGeom prst="ellipse">
              <a:avLst/>
            </a:prstGeom>
            <a:solidFill>
              <a:schemeClr val="lt1"/>
            </a:solid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4" name="Google Shape;294;g7dd0ccb90a_0_838"/>
            <p:cNvPicPr preferRelativeResize="0"/>
            <p:nvPr/>
          </p:nvPicPr>
          <p:blipFill rotWithShape="1">
            <a:blip r:embed="rId5">
              <a:alphaModFix/>
            </a:blip>
            <a:srcRect/>
            <a:stretch/>
          </p:blipFill>
          <p:spPr>
            <a:xfrm>
              <a:off x="1631703" y="3415404"/>
              <a:ext cx="580382" cy="580382"/>
            </a:xfrm>
            <a:prstGeom prst="rect">
              <a:avLst/>
            </a:prstGeom>
            <a:noFill/>
            <a:ln>
              <a:noFill/>
            </a:ln>
          </p:spPr>
        </p:pic>
        <p:pic>
          <p:nvPicPr>
            <p:cNvPr id="295" name="Google Shape;295;g7dd0ccb90a_0_838"/>
            <p:cNvPicPr preferRelativeResize="0"/>
            <p:nvPr/>
          </p:nvPicPr>
          <p:blipFill rotWithShape="1">
            <a:blip r:embed="rId6">
              <a:alphaModFix/>
            </a:blip>
            <a:srcRect/>
            <a:stretch/>
          </p:blipFill>
          <p:spPr>
            <a:xfrm>
              <a:off x="7644864" y="4468760"/>
              <a:ext cx="567040" cy="567040"/>
            </a:xfrm>
            <a:prstGeom prst="rect">
              <a:avLst/>
            </a:prstGeom>
            <a:noFill/>
            <a:ln>
              <a:noFill/>
            </a:ln>
          </p:spPr>
        </p:pic>
        <p:pic>
          <p:nvPicPr>
            <p:cNvPr id="296" name="Google Shape;296;g7dd0ccb90a_0_838"/>
            <p:cNvPicPr preferRelativeResize="0"/>
            <p:nvPr/>
          </p:nvPicPr>
          <p:blipFill rotWithShape="1">
            <a:blip r:embed="rId7">
              <a:alphaModFix/>
            </a:blip>
            <a:srcRect/>
            <a:stretch/>
          </p:blipFill>
          <p:spPr>
            <a:xfrm>
              <a:off x="1669651" y="5638800"/>
              <a:ext cx="500291" cy="500291"/>
            </a:xfrm>
            <a:prstGeom prst="rect">
              <a:avLst/>
            </a:prstGeom>
            <a:noFill/>
            <a:ln>
              <a:noFill/>
            </a:ln>
          </p:spPr>
        </p:pic>
      </p:grpSp>
      <p:sp>
        <p:nvSpPr>
          <p:cNvPr id="297" name="Google Shape;297;g7dd0ccb90a_0_838"/>
          <p:cNvSpPr/>
          <p:nvPr/>
        </p:nvSpPr>
        <p:spPr>
          <a:xfrm>
            <a:off x="1697278" y="300626"/>
            <a:ext cx="9006300" cy="6162900"/>
          </a:xfrm>
          <a:prstGeom prst="rect">
            <a:avLst/>
          </a:prstGeom>
          <a:no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8" name="Google Shape;298;g7dd0ccb90a_0_838"/>
          <p:cNvSpPr/>
          <p:nvPr/>
        </p:nvSpPr>
        <p:spPr>
          <a:xfrm>
            <a:off x="1753644" y="356993"/>
            <a:ext cx="8893500" cy="503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nl-BE" sz="3600" b="1" i="0" u="none" strike="noStrike" cap="none">
                <a:solidFill>
                  <a:schemeClr val="accent4"/>
                </a:solidFill>
                <a:latin typeface="Calibri"/>
                <a:ea typeface="Calibri"/>
                <a:cs typeface="Calibri"/>
                <a:sym typeface="Calibri"/>
              </a:rPr>
              <a:t>OSLO</a:t>
            </a:r>
            <a:endParaRPr sz="3600" b="1" i="0" u="none" strike="noStrike" cap="none">
              <a:solidFill>
                <a:schemeClr val="accent4"/>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70</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Zonder Titel</a:t>
            </a:r>
            <a:endParaRPr sz="4000" b="1" i="0" u="none" strike="noStrike" cap="none">
              <a:solidFill>
                <a:schemeClr val="dk1"/>
              </a:solidFill>
              <a:latin typeface="Arial"/>
              <a:ea typeface="Arial"/>
              <a:cs typeface="Arial"/>
              <a:sym typeface="Arial"/>
            </a:endParaRPr>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E21483-9973-4189-9F58-38044B3DA6CA}"/>
              </a:ext>
            </a:extLst>
          </p:cNvPr>
          <p:cNvSpPr/>
          <p:nvPr/>
        </p:nvSpPr>
        <p:spPr>
          <a:xfrm>
            <a:off x="3143749" y="1566535"/>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072D9-7221-46E0-9F99-B3B1ED5E0AC3}"/>
              </a:ext>
            </a:extLst>
          </p:cNvPr>
          <p:cNvPicPr>
            <a:picLocks noChangeAspect="1"/>
          </p:cNvPicPr>
          <p:nvPr/>
        </p:nvPicPr>
        <p:blipFill rotWithShape="1">
          <a:blip r:embed="rId3"/>
          <a:srcRect l="655" t="3512" r="563" b="1185"/>
          <a:stretch/>
        </p:blipFill>
        <p:spPr>
          <a:xfrm>
            <a:off x="585607" y="1232916"/>
            <a:ext cx="11464879" cy="5244084"/>
          </a:xfrm>
          <a:prstGeom prst="rect">
            <a:avLst/>
          </a:prstGeom>
        </p:spPr>
      </p:pic>
      <p:sp>
        <p:nvSpPr>
          <p:cNvPr id="11" name="Rectangle 10">
            <a:extLst>
              <a:ext uri="{FF2B5EF4-FFF2-40B4-BE49-F238E27FC236}">
                <a16:creationId xmlns:a16="http://schemas.microsoft.com/office/drawing/2014/main" id="{44146E78-6D01-42C6-AADF-7B8CE8053832}"/>
              </a:ext>
            </a:extLst>
          </p:cNvPr>
          <p:cNvSpPr/>
          <p:nvPr/>
        </p:nvSpPr>
        <p:spPr>
          <a:xfrm>
            <a:off x="583534" y="934832"/>
            <a:ext cx="2366495" cy="35447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1B8EF1-F33F-4411-98B6-20F3F6DBE3EE}"/>
              </a:ext>
            </a:extLst>
          </p:cNvPr>
          <p:cNvSpPr/>
          <p:nvPr/>
        </p:nvSpPr>
        <p:spPr>
          <a:xfrm>
            <a:off x="1490231" y="1173006"/>
            <a:ext cx="2366495" cy="39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C8EA5A-8462-4C28-9FE2-63C9B048227B}"/>
              </a:ext>
            </a:extLst>
          </p:cNvPr>
          <p:cNvSpPr/>
          <p:nvPr/>
        </p:nvSpPr>
        <p:spPr>
          <a:xfrm>
            <a:off x="5029199" y="1237157"/>
            <a:ext cx="6999515" cy="5299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01876E-E99C-4CCB-9FBF-510CDB86B010}"/>
              </a:ext>
            </a:extLst>
          </p:cNvPr>
          <p:cNvSpPr/>
          <p:nvPr/>
        </p:nvSpPr>
        <p:spPr>
          <a:xfrm>
            <a:off x="5181599" y="1389557"/>
            <a:ext cx="6999515" cy="5299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2C7D02-70C0-4853-B365-FC34B5AB5A46}"/>
              </a:ext>
            </a:extLst>
          </p:cNvPr>
          <p:cNvSpPr/>
          <p:nvPr/>
        </p:nvSpPr>
        <p:spPr>
          <a:xfrm>
            <a:off x="2242418" y="1784161"/>
            <a:ext cx="6999515" cy="4864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357898-B56A-41E5-A298-7FDB5F4445FF}"/>
              </a:ext>
            </a:extLst>
          </p:cNvPr>
          <p:cNvSpPr/>
          <p:nvPr/>
        </p:nvSpPr>
        <p:spPr>
          <a:xfrm>
            <a:off x="2338554" y="1350078"/>
            <a:ext cx="1546921" cy="611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545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71</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Zonder Titel</a:t>
            </a:r>
            <a:endParaRPr sz="4000" b="1" i="0" u="none" strike="noStrike" cap="none">
              <a:solidFill>
                <a:schemeClr val="dk1"/>
              </a:solidFill>
              <a:latin typeface="Arial"/>
              <a:ea typeface="Arial"/>
              <a:cs typeface="Arial"/>
              <a:sym typeface="Arial"/>
            </a:endParaRPr>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E21483-9973-4189-9F58-38044B3DA6CA}"/>
              </a:ext>
            </a:extLst>
          </p:cNvPr>
          <p:cNvSpPr/>
          <p:nvPr/>
        </p:nvSpPr>
        <p:spPr>
          <a:xfrm>
            <a:off x="3143749" y="1566535"/>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072D9-7221-46E0-9F99-B3B1ED5E0AC3}"/>
              </a:ext>
            </a:extLst>
          </p:cNvPr>
          <p:cNvPicPr>
            <a:picLocks noChangeAspect="1"/>
          </p:cNvPicPr>
          <p:nvPr/>
        </p:nvPicPr>
        <p:blipFill rotWithShape="1">
          <a:blip r:embed="rId3"/>
          <a:srcRect l="655" t="3512" r="563" b="1185"/>
          <a:stretch/>
        </p:blipFill>
        <p:spPr>
          <a:xfrm>
            <a:off x="585607" y="1232916"/>
            <a:ext cx="11464879" cy="5244084"/>
          </a:xfrm>
          <a:prstGeom prst="rect">
            <a:avLst/>
          </a:prstGeom>
        </p:spPr>
      </p:pic>
      <p:sp>
        <p:nvSpPr>
          <p:cNvPr id="13" name="Rectangle 12">
            <a:extLst>
              <a:ext uri="{FF2B5EF4-FFF2-40B4-BE49-F238E27FC236}">
                <a16:creationId xmlns:a16="http://schemas.microsoft.com/office/drawing/2014/main" id="{7CC8EA5A-8462-4C28-9FE2-63C9B048227B}"/>
              </a:ext>
            </a:extLst>
          </p:cNvPr>
          <p:cNvSpPr/>
          <p:nvPr/>
        </p:nvSpPr>
        <p:spPr>
          <a:xfrm>
            <a:off x="5029199" y="1237157"/>
            <a:ext cx="6999515" cy="5299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01876E-E99C-4CCB-9FBF-510CDB86B010}"/>
              </a:ext>
            </a:extLst>
          </p:cNvPr>
          <p:cNvSpPr/>
          <p:nvPr/>
        </p:nvSpPr>
        <p:spPr>
          <a:xfrm>
            <a:off x="5181599" y="1389557"/>
            <a:ext cx="6999515" cy="5299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2C7D02-70C0-4853-B365-FC34B5AB5A46}"/>
              </a:ext>
            </a:extLst>
          </p:cNvPr>
          <p:cNvSpPr/>
          <p:nvPr/>
        </p:nvSpPr>
        <p:spPr>
          <a:xfrm>
            <a:off x="2242418" y="1784161"/>
            <a:ext cx="6999515" cy="4864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357898-B56A-41E5-A298-7FDB5F4445FF}"/>
              </a:ext>
            </a:extLst>
          </p:cNvPr>
          <p:cNvSpPr/>
          <p:nvPr/>
        </p:nvSpPr>
        <p:spPr>
          <a:xfrm>
            <a:off x="2338554" y="1627520"/>
            <a:ext cx="1546921" cy="333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0255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72</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Zonder Titel</a:t>
            </a:r>
            <a:endParaRPr sz="4000" b="1" i="0" u="none" strike="noStrike" cap="none">
              <a:solidFill>
                <a:schemeClr val="dk1"/>
              </a:solidFill>
              <a:latin typeface="Arial"/>
              <a:ea typeface="Arial"/>
              <a:cs typeface="Arial"/>
              <a:sym typeface="Arial"/>
            </a:endParaRPr>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E21483-9973-4189-9F58-38044B3DA6CA}"/>
              </a:ext>
            </a:extLst>
          </p:cNvPr>
          <p:cNvSpPr/>
          <p:nvPr/>
        </p:nvSpPr>
        <p:spPr>
          <a:xfrm>
            <a:off x="3143749" y="1566535"/>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072D9-7221-46E0-9F99-B3B1ED5E0AC3}"/>
              </a:ext>
            </a:extLst>
          </p:cNvPr>
          <p:cNvPicPr>
            <a:picLocks noChangeAspect="1"/>
          </p:cNvPicPr>
          <p:nvPr/>
        </p:nvPicPr>
        <p:blipFill rotWithShape="1">
          <a:blip r:embed="rId3"/>
          <a:srcRect l="655" t="3512" r="563" b="1185"/>
          <a:stretch/>
        </p:blipFill>
        <p:spPr>
          <a:xfrm>
            <a:off x="585607" y="1232916"/>
            <a:ext cx="11464879" cy="5244084"/>
          </a:xfrm>
          <a:prstGeom prst="rect">
            <a:avLst/>
          </a:prstGeom>
        </p:spPr>
      </p:pic>
      <p:sp>
        <p:nvSpPr>
          <p:cNvPr id="13" name="Rectangle 12">
            <a:extLst>
              <a:ext uri="{FF2B5EF4-FFF2-40B4-BE49-F238E27FC236}">
                <a16:creationId xmlns:a16="http://schemas.microsoft.com/office/drawing/2014/main" id="{7CC8EA5A-8462-4C28-9FE2-63C9B048227B}"/>
              </a:ext>
            </a:extLst>
          </p:cNvPr>
          <p:cNvSpPr/>
          <p:nvPr/>
        </p:nvSpPr>
        <p:spPr>
          <a:xfrm>
            <a:off x="6596009" y="1784160"/>
            <a:ext cx="5432705" cy="4752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2C7D02-70C0-4853-B365-FC34B5AB5A46}"/>
              </a:ext>
            </a:extLst>
          </p:cNvPr>
          <p:cNvSpPr/>
          <p:nvPr/>
        </p:nvSpPr>
        <p:spPr>
          <a:xfrm>
            <a:off x="2242418" y="1784161"/>
            <a:ext cx="6999515" cy="4864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357898-B56A-41E5-A298-7FDB5F4445FF}"/>
              </a:ext>
            </a:extLst>
          </p:cNvPr>
          <p:cNvSpPr/>
          <p:nvPr/>
        </p:nvSpPr>
        <p:spPr>
          <a:xfrm>
            <a:off x="2338554" y="1627520"/>
            <a:ext cx="1546921" cy="333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31B628-AE21-4992-8DDD-E6317D5B8955}"/>
              </a:ext>
            </a:extLst>
          </p:cNvPr>
          <p:cNvSpPr/>
          <p:nvPr/>
        </p:nvSpPr>
        <p:spPr>
          <a:xfrm>
            <a:off x="10857648" y="970790"/>
            <a:ext cx="1108198" cy="47527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F6990CA-13CE-40A3-B757-B4C95906A98C}"/>
              </a:ext>
            </a:extLst>
          </p:cNvPr>
          <p:cNvSpPr/>
          <p:nvPr/>
        </p:nvSpPr>
        <p:spPr>
          <a:xfrm>
            <a:off x="5029200" y="1578098"/>
            <a:ext cx="765426" cy="333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908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73</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Zonder Titel</a:t>
            </a:r>
            <a:endParaRPr sz="4000" b="1" i="0" u="none" strike="noStrike" cap="none">
              <a:solidFill>
                <a:schemeClr val="dk1"/>
              </a:solidFill>
              <a:latin typeface="Arial"/>
              <a:ea typeface="Arial"/>
              <a:cs typeface="Arial"/>
              <a:sym typeface="Arial"/>
            </a:endParaRPr>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E21483-9973-4189-9F58-38044B3DA6CA}"/>
              </a:ext>
            </a:extLst>
          </p:cNvPr>
          <p:cNvSpPr/>
          <p:nvPr/>
        </p:nvSpPr>
        <p:spPr>
          <a:xfrm>
            <a:off x="3143749" y="1566535"/>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072D9-7221-46E0-9F99-B3B1ED5E0AC3}"/>
              </a:ext>
            </a:extLst>
          </p:cNvPr>
          <p:cNvPicPr>
            <a:picLocks noChangeAspect="1"/>
          </p:cNvPicPr>
          <p:nvPr/>
        </p:nvPicPr>
        <p:blipFill rotWithShape="1">
          <a:blip r:embed="rId3"/>
          <a:srcRect l="655" t="3512" r="563" b="1185"/>
          <a:stretch/>
        </p:blipFill>
        <p:spPr>
          <a:xfrm>
            <a:off x="585607" y="1232916"/>
            <a:ext cx="11464879" cy="5244084"/>
          </a:xfrm>
          <a:prstGeom prst="rect">
            <a:avLst/>
          </a:prstGeom>
        </p:spPr>
      </p:pic>
      <p:sp>
        <p:nvSpPr>
          <p:cNvPr id="13" name="Rectangle 12">
            <a:extLst>
              <a:ext uri="{FF2B5EF4-FFF2-40B4-BE49-F238E27FC236}">
                <a16:creationId xmlns:a16="http://schemas.microsoft.com/office/drawing/2014/main" id="{7CC8EA5A-8462-4C28-9FE2-63C9B048227B}"/>
              </a:ext>
            </a:extLst>
          </p:cNvPr>
          <p:cNvSpPr/>
          <p:nvPr/>
        </p:nvSpPr>
        <p:spPr>
          <a:xfrm>
            <a:off x="4510357" y="4715837"/>
            <a:ext cx="7518358" cy="1892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2C7D02-70C0-4853-B365-FC34B5AB5A46}"/>
              </a:ext>
            </a:extLst>
          </p:cNvPr>
          <p:cNvSpPr/>
          <p:nvPr/>
        </p:nvSpPr>
        <p:spPr>
          <a:xfrm>
            <a:off x="2242418" y="1777431"/>
            <a:ext cx="2644533" cy="4840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357898-B56A-41E5-A298-7FDB5F4445FF}"/>
              </a:ext>
            </a:extLst>
          </p:cNvPr>
          <p:cNvSpPr/>
          <p:nvPr/>
        </p:nvSpPr>
        <p:spPr>
          <a:xfrm>
            <a:off x="2338554" y="1627520"/>
            <a:ext cx="1546921" cy="3336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31B628-AE21-4992-8DDD-E6317D5B8955}"/>
              </a:ext>
            </a:extLst>
          </p:cNvPr>
          <p:cNvSpPr/>
          <p:nvPr/>
        </p:nvSpPr>
        <p:spPr>
          <a:xfrm>
            <a:off x="11159636" y="2624997"/>
            <a:ext cx="901124" cy="24599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DF7227-5E67-426B-9FD6-F35133DF76A3}"/>
              </a:ext>
            </a:extLst>
          </p:cNvPr>
          <p:cNvSpPr/>
          <p:nvPr/>
        </p:nvSpPr>
        <p:spPr>
          <a:xfrm>
            <a:off x="11118540" y="3263618"/>
            <a:ext cx="451173" cy="24599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BD3108-B54D-412D-855B-48DE3D8F46D0}"/>
              </a:ext>
            </a:extLst>
          </p:cNvPr>
          <p:cNvSpPr/>
          <p:nvPr/>
        </p:nvSpPr>
        <p:spPr>
          <a:xfrm>
            <a:off x="7515465" y="4643919"/>
            <a:ext cx="901124" cy="8627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D349C23-E41E-49E8-86B7-67D404D68EAE}"/>
              </a:ext>
            </a:extLst>
          </p:cNvPr>
          <p:cNvSpPr/>
          <p:nvPr/>
        </p:nvSpPr>
        <p:spPr>
          <a:xfrm>
            <a:off x="4568614" y="3380399"/>
            <a:ext cx="3178101" cy="3348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81152C-46E8-4556-A5A6-35712D68089E}"/>
              </a:ext>
            </a:extLst>
          </p:cNvPr>
          <p:cNvSpPr/>
          <p:nvPr/>
        </p:nvSpPr>
        <p:spPr>
          <a:xfrm>
            <a:off x="10594541" y="3235960"/>
            <a:ext cx="901124" cy="308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A30F10-4CD6-4FB1-AF07-ABA18C0789DB}"/>
              </a:ext>
            </a:extLst>
          </p:cNvPr>
          <p:cNvSpPr/>
          <p:nvPr/>
        </p:nvSpPr>
        <p:spPr>
          <a:xfrm>
            <a:off x="7628478" y="4489508"/>
            <a:ext cx="1700455" cy="267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5486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74</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Zonder Titel</a:t>
            </a:r>
            <a:endParaRPr sz="4000" b="1" i="0" u="none" strike="noStrike" cap="none">
              <a:solidFill>
                <a:schemeClr val="dk1"/>
              </a:solidFill>
              <a:latin typeface="Arial"/>
              <a:ea typeface="Arial"/>
              <a:cs typeface="Arial"/>
              <a:sym typeface="Arial"/>
            </a:endParaRPr>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E21483-9973-4189-9F58-38044B3DA6CA}"/>
              </a:ext>
            </a:extLst>
          </p:cNvPr>
          <p:cNvSpPr/>
          <p:nvPr/>
        </p:nvSpPr>
        <p:spPr>
          <a:xfrm>
            <a:off x="3143749" y="1566535"/>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072D9-7221-46E0-9F99-B3B1ED5E0AC3}"/>
              </a:ext>
            </a:extLst>
          </p:cNvPr>
          <p:cNvPicPr>
            <a:picLocks noChangeAspect="1"/>
          </p:cNvPicPr>
          <p:nvPr/>
        </p:nvPicPr>
        <p:blipFill rotWithShape="1">
          <a:blip r:embed="rId3"/>
          <a:srcRect l="655" t="3512" r="563" b="1185"/>
          <a:stretch/>
        </p:blipFill>
        <p:spPr>
          <a:xfrm>
            <a:off x="585607" y="1232916"/>
            <a:ext cx="11464879" cy="5244084"/>
          </a:xfrm>
          <a:prstGeom prst="rect">
            <a:avLst/>
          </a:prstGeom>
        </p:spPr>
      </p:pic>
      <p:sp>
        <p:nvSpPr>
          <p:cNvPr id="13" name="Rectangle 12">
            <a:extLst>
              <a:ext uri="{FF2B5EF4-FFF2-40B4-BE49-F238E27FC236}">
                <a16:creationId xmlns:a16="http://schemas.microsoft.com/office/drawing/2014/main" id="{7CC8EA5A-8462-4C28-9FE2-63C9B048227B}"/>
              </a:ext>
            </a:extLst>
          </p:cNvPr>
          <p:cNvSpPr/>
          <p:nvPr/>
        </p:nvSpPr>
        <p:spPr>
          <a:xfrm>
            <a:off x="4510357" y="4756935"/>
            <a:ext cx="7518358" cy="1779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2C7D02-70C0-4853-B365-FC34B5AB5A46}"/>
              </a:ext>
            </a:extLst>
          </p:cNvPr>
          <p:cNvSpPr/>
          <p:nvPr/>
        </p:nvSpPr>
        <p:spPr>
          <a:xfrm>
            <a:off x="2211597" y="1777431"/>
            <a:ext cx="1306323" cy="4840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357898-B56A-41E5-A298-7FDB5F4445FF}"/>
              </a:ext>
            </a:extLst>
          </p:cNvPr>
          <p:cNvSpPr/>
          <p:nvPr/>
        </p:nvSpPr>
        <p:spPr>
          <a:xfrm>
            <a:off x="2338554" y="1627520"/>
            <a:ext cx="1546921" cy="149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31B628-AE21-4992-8DDD-E6317D5B8955}"/>
              </a:ext>
            </a:extLst>
          </p:cNvPr>
          <p:cNvSpPr/>
          <p:nvPr/>
        </p:nvSpPr>
        <p:spPr>
          <a:xfrm>
            <a:off x="11159636" y="2624997"/>
            <a:ext cx="901124" cy="24599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DF7227-5E67-426B-9FD6-F35133DF76A3}"/>
              </a:ext>
            </a:extLst>
          </p:cNvPr>
          <p:cNvSpPr/>
          <p:nvPr/>
        </p:nvSpPr>
        <p:spPr>
          <a:xfrm>
            <a:off x="11128814" y="3263618"/>
            <a:ext cx="451173" cy="24599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BD3108-B54D-412D-855B-48DE3D8F46D0}"/>
              </a:ext>
            </a:extLst>
          </p:cNvPr>
          <p:cNvSpPr/>
          <p:nvPr/>
        </p:nvSpPr>
        <p:spPr>
          <a:xfrm>
            <a:off x="7515465" y="4643919"/>
            <a:ext cx="901124" cy="8627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A2AEAFF-A7D7-4269-9169-30FD3323403D}"/>
              </a:ext>
            </a:extLst>
          </p:cNvPr>
          <p:cNvSpPr/>
          <p:nvPr/>
        </p:nvSpPr>
        <p:spPr>
          <a:xfrm>
            <a:off x="10819516" y="3263617"/>
            <a:ext cx="451173" cy="7416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34534A4-0CEE-4896-95EB-4D9BA7734C6C}"/>
              </a:ext>
            </a:extLst>
          </p:cNvPr>
          <p:cNvSpPr/>
          <p:nvPr/>
        </p:nvSpPr>
        <p:spPr>
          <a:xfrm>
            <a:off x="2973871" y="4682035"/>
            <a:ext cx="3549158" cy="1892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F2F7A4-7273-4661-805B-B411E8AB18D5}"/>
              </a:ext>
            </a:extLst>
          </p:cNvPr>
          <p:cNvSpPr/>
          <p:nvPr/>
        </p:nvSpPr>
        <p:spPr>
          <a:xfrm>
            <a:off x="5678811" y="5157627"/>
            <a:ext cx="2231191" cy="11550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0914FD-08FF-4716-BDC9-9509F2E20A0F}"/>
              </a:ext>
            </a:extLst>
          </p:cNvPr>
          <p:cNvSpPr/>
          <p:nvPr/>
        </p:nvSpPr>
        <p:spPr>
          <a:xfrm>
            <a:off x="8239847" y="4644810"/>
            <a:ext cx="1092531" cy="1779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0779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75</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Zonder Titel</a:t>
            </a:r>
            <a:endParaRPr sz="4000" b="1" i="0" u="none" strike="noStrike" cap="none">
              <a:solidFill>
                <a:schemeClr val="dk1"/>
              </a:solidFill>
              <a:latin typeface="Arial"/>
              <a:ea typeface="Arial"/>
              <a:cs typeface="Arial"/>
              <a:sym typeface="Arial"/>
            </a:endParaRPr>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E21483-9973-4189-9F58-38044B3DA6CA}"/>
              </a:ext>
            </a:extLst>
          </p:cNvPr>
          <p:cNvSpPr/>
          <p:nvPr/>
        </p:nvSpPr>
        <p:spPr>
          <a:xfrm>
            <a:off x="3143749" y="1566535"/>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072D9-7221-46E0-9F99-B3B1ED5E0AC3}"/>
              </a:ext>
            </a:extLst>
          </p:cNvPr>
          <p:cNvPicPr>
            <a:picLocks noChangeAspect="1"/>
          </p:cNvPicPr>
          <p:nvPr/>
        </p:nvPicPr>
        <p:blipFill rotWithShape="1">
          <a:blip r:embed="rId3"/>
          <a:srcRect l="655" t="3512" r="563" b="1185"/>
          <a:stretch/>
        </p:blipFill>
        <p:spPr>
          <a:xfrm>
            <a:off x="585607" y="1232916"/>
            <a:ext cx="11464879" cy="5244084"/>
          </a:xfrm>
          <a:prstGeom prst="rect">
            <a:avLst/>
          </a:prstGeom>
        </p:spPr>
      </p:pic>
      <p:sp>
        <p:nvSpPr>
          <p:cNvPr id="13" name="Rectangle 12">
            <a:extLst>
              <a:ext uri="{FF2B5EF4-FFF2-40B4-BE49-F238E27FC236}">
                <a16:creationId xmlns:a16="http://schemas.microsoft.com/office/drawing/2014/main" id="{7CC8EA5A-8462-4C28-9FE2-63C9B048227B}"/>
              </a:ext>
            </a:extLst>
          </p:cNvPr>
          <p:cNvSpPr/>
          <p:nvPr/>
        </p:nvSpPr>
        <p:spPr>
          <a:xfrm>
            <a:off x="3143749" y="5383643"/>
            <a:ext cx="8884966" cy="1153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2C7D02-70C0-4853-B365-FC34B5AB5A46}"/>
              </a:ext>
            </a:extLst>
          </p:cNvPr>
          <p:cNvSpPr/>
          <p:nvPr/>
        </p:nvSpPr>
        <p:spPr>
          <a:xfrm>
            <a:off x="2211597" y="1777431"/>
            <a:ext cx="1306323" cy="4840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357898-B56A-41E5-A298-7FDB5F4445FF}"/>
              </a:ext>
            </a:extLst>
          </p:cNvPr>
          <p:cNvSpPr/>
          <p:nvPr/>
        </p:nvSpPr>
        <p:spPr>
          <a:xfrm>
            <a:off x="2338554" y="1627520"/>
            <a:ext cx="1546921" cy="149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20914FD-08FF-4716-BDC9-9509F2E20A0F}"/>
              </a:ext>
            </a:extLst>
          </p:cNvPr>
          <p:cNvSpPr/>
          <p:nvPr/>
        </p:nvSpPr>
        <p:spPr>
          <a:xfrm>
            <a:off x="8250121" y="4644810"/>
            <a:ext cx="1092531" cy="194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022513-B5A2-4560-8B53-B2457BC48F4D}"/>
              </a:ext>
            </a:extLst>
          </p:cNvPr>
          <p:cNvSpPr/>
          <p:nvPr/>
        </p:nvSpPr>
        <p:spPr>
          <a:xfrm>
            <a:off x="11918022" y="2640459"/>
            <a:ext cx="110693" cy="3913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6802BA-4E00-416B-BC87-A7FF708994C6}"/>
              </a:ext>
            </a:extLst>
          </p:cNvPr>
          <p:cNvSpPr/>
          <p:nvPr/>
        </p:nvSpPr>
        <p:spPr>
          <a:xfrm>
            <a:off x="11160905" y="2654354"/>
            <a:ext cx="889581" cy="392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9B3FCE5-EF62-40A8-8AC0-5C6E65403A3F}"/>
              </a:ext>
            </a:extLst>
          </p:cNvPr>
          <p:cNvSpPr/>
          <p:nvPr/>
        </p:nvSpPr>
        <p:spPr>
          <a:xfrm>
            <a:off x="7648481" y="4590020"/>
            <a:ext cx="889581" cy="536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4565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43"/>
          <p:cNvSpPr txBox="1">
            <a:spLocks noGrp="1"/>
          </p:cNvSpPr>
          <p:nvPr>
            <p:ph type="sldNum" idx="12"/>
          </p:nvPr>
        </p:nvSpPr>
        <p:spPr>
          <a:xfrm>
            <a:off x="10694403" y="6558837"/>
            <a:ext cx="909919" cy="261610"/>
          </a:xfrm>
          <a:prstGeom prst="rect">
            <a:avLst/>
          </a:prstGeom>
          <a:noFill/>
          <a:ln>
            <a:noFill/>
          </a:ln>
        </p:spPr>
        <p:txBody>
          <a:bodyPr spcFirstLastPara="1" wrap="square" lIns="45700" tIns="45700" rIns="45700" bIns="45700" anchor="ctr" anchorCtr="0">
            <a:sp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76</a:t>
            </a:fld>
            <a:endParaRPr sz="1400" b="0" i="0" u="none" strike="noStrike" cap="none">
              <a:solidFill>
                <a:srgbClr val="000000"/>
              </a:solidFill>
              <a:latin typeface="Arial"/>
              <a:ea typeface="Arial"/>
              <a:cs typeface="Arial"/>
              <a:sym typeface="Arial"/>
            </a:endParaRPr>
          </a:p>
        </p:txBody>
      </p:sp>
      <p:sp>
        <p:nvSpPr>
          <p:cNvPr id="8" name="Rectangle 7">
            <a:extLst>
              <a:ext uri="{FF2B5EF4-FFF2-40B4-BE49-F238E27FC236}">
                <a16:creationId xmlns:a16="http://schemas.microsoft.com/office/drawing/2014/main" id="{B147A4E7-D51F-4F9B-85FF-343F3FE4CF66}"/>
              </a:ext>
            </a:extLst>
          </p:cNvPr>
          <p:cNvSpPr/>
          <p:nvPr/>
        </p:nvSpPr>
        <p:spPr>
          <a:xfrm>
            <a:off x="3856726" y="129049"/>
            <a:ext cx="653630" cy="302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129049"/>
            <a:ext cx="10766122" cy="1103867"/>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Clr>
                <a:srgbClr val="000000"/>
              </a:buClr>
              <a:buSzPts val="4000"/>
              <a:buFont typeface="Arial"/>
              <a:buNone/>
            </a:pPr>
            <a:r>
              <a:rPr lang="nl-BE" sz="4000" b="1">
                <a:solidFill>
                  <a:schemeClr val="dk1"/>
                </a:solidFill>
              </a:rPr>
              <a:t>Zonder Titel</a:t>
            </a:r>
            <a:endParaRPr sz="4000" b="1" i="0" u="none" strike="noStrike" cap="none">
              <a:solidFill>
                <a:schemeClr val="dk1"/>
              </a:solidFill>
              <a:latin typeface="Arial"/>
              <a:ea typeface="Arial"/>
              <a:cs typeface="Arial"/>
              <a:sym typeface="Arial"/>
            </a:endParaRPr>
          </a:p>
        </p:txBody>
      </p:sp>
      <p:sp>
        <p:nvSpPr>
          <p:cNvPr id="17" name="Rectangle 16">
            <a:extLst>
              <a:ext uri="{FF2B5EF4-FFF2-40B4-BE49-F238E27FC236}">
                <a16:creationId xmlns:a16="http://schemas.microsoft.com/office/drawing/2014/main" id="{733D7A24-C249-4AFA-9FEB-3A82EAFCBF54}"/>
              </a:ext>
            </a:extLst>
          </p:cNvPr>
          <p:cNvSpPr/>
          <p:nvPr/>
        </p:nvSpPr>
        <p:spPr>
          <a:xfrm>
            <a:off x="585607" y="3263618"/>
            <a:ext cx="2963135" cy="2102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E21483-9973-4189-9F58-38044B3DA6CA}"/>
              </a:ext>
            </a:extLst>
          </p:cNvPr>
          <p:cNvSpPr/>
          <p:nvPr/>
        </p:nvSpPr>
        <p:spPr>
          <a:xfrm>
            <a:off x="3143749" y="1566535"/>
            <a:ext cx="2114051" cy="14802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072D9-7221-46E0-9F99-B3B1ED5E0AC3}"/>
              </a:ext>
            </a:extLst>
          </p:cNvPr>
          <p:cNvPicPr>
            <a:picLocks noChangeAspect="1"/>
          </p:cNvPicPr>
          <p:nvPr/>
        </p:nvPicPr>
        <p:blipFill rotWithShape="1">
          <a:blip r:embed="rId3"/>
          <a:srcRect l="655" t="3512" r="563" b="1185"/>
          <a:stretch/>
        </p:blipFill>
        <p:spPr>
          <a:xfrm>
            <a:off x="585607" y="1232916"/>
            <a:ext cx="11464879" cy="5244084"/>
          </a:xfrm>
          <a:prstGeom prst="rect">
            <a:avLst/>
          </a:prstGeom>
        </p:spPr>
      </p:pic>
    </p:spTree>
    <p:extLst>
      <p:ext uri="{BB962C8B-B14F-4D97-AF65-F5344CB8AC3E}">
        <p14:creationId xmlns:p14="http://schemas.microsoft.com/office/powerpoint/2010/main" val="686576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A4326-DF99-4466-9D24-ED569CF08E0C}"/>
              </a:ext>
            </a:extLst>
          </p:cNvPr>
          <p:cNvSpPr>
            <a:spLocks noGrp="1"/>
          </p:cNvSpPr>
          <p:nvPr>
            <p:ph type="body" idx="1"/>
          </p:nvPr>
        </p:nvSpPr>
        <p:spPr>
          <a:xfrm>
            <a:off x="838200" y="1482215"/>
            <a:ext cx="10915435" cy="4992300"/>
          </a:xfrm>
        </p:spPr>
        <p:txBody>
          <a:bodyPr/>
          <a:lstStyle/>
          <a:p>
            <a:r>
              <a:rPr lang="en-US"/>
              <a:t>Standpunt Ministerie van Cultuur</a:t>
            </a:r>
          </a:p>
          <a:p>
            <a:pPr lvl="1"/>
            <a:r>
              <a:rPr lang="en-US"/>
              <a:t>Welke objecten aangekocht zijn</a:t>
            </a:r>
          </a:p>
          <a:p>
            <a:r>
              <a:rPr lang="en-US"/>
              <a:t>Standpunt Vlaamse Gemeenschap</a:t>
            </a:r>
          </a:p>
          <a:p>
            <a:pPr lvl="1"/>
            <a:r>
              <a:rPr lang="en-US"/>
              <a:t>Welke objecten verworven zijn</a:t>
            </a:r>
          </a:p>
          <a:p>
            <a:r>
              <a:rPr lang="en-US"/>
              <a:t>Standpunt kunstenaar</a:t>
            </a:r>
          </a:p>
          <a:p>
            <a:pPr lvl="1"/>
            <a:r>
              <a:rPr lang="en-US"/>
              <a:t>Welke objecten geproduceerd, verkocht, … zijn</a:t>
            </a:r>
          </a:p>
          <a:p>
            <a:r>
              <a:rPr lang="en-US"/>
              <a:t>Standpunt MUHKA</a:t>
            </a:r>
          </a:p>
          <a:p>
            <a:pPr lvl="1"/>
            <a:r>
              <a:rPr lang="en-US"/>
              <a:t>Welke objecten in bewaring heeft gekegen</a:t>
            </a:r>
          </a:p>
          <a:p>
            <a:pPr lvl="1"/>
            <a:endParaRPr lang="en-US"/>
          </a:p>
        </p:txBody>
      </p:sp>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Meerdere insteken mogelijk</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77</a:t>
            </a:fld>
            <a:endParaRPr lang="nl-BE"/>
          </a:p>
        </p:txBody>
      </p:sp>
    </p:spTree>
    <p:extLst>
      <p:ext uri="{BB962C8B-B14F-4D97-AF65-F5344CB8AC3E}">
        <p14:creationId xmlns:p14="http://schemas.microsoft.com/office/powerpoint/2010/main" val="26047080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A4326-DF99-4466-9D24-ED569CF08E0C}"/>
              </a:ext>
            </a:extLst>
          </p:cNvPr>
          <p:cNvSpPr>
            <a:spLocks noGrp="1"/>
          </p:cNvSpPr>
          <p:nvPr>
            <p:ph type="body" idx="1"/>
          </p:nvPr>
        </p:nvSpPr>
        <p:spPr>
          <a:xfrm>
            <a:off x="838200" y="1482215"/>
            <a:ext cx="10915435" cy="4992300"/>
          </a:xfrm>
        </p:spPr>
        <p:txBody>
          <a:bodyPr/>
          <a:lstStyle/>
          <a:p>
            <a:r>
              <a:rPr lang="en-US"/>
              <a:t>Standpunt Collectie</a:t>
            </a:r>
          </a:p>
          <a:p>
            <a:pPr lvl="1"/>
            <a:r>
              <a:rPr lang="en-US"/>
              <a:t>Welke objecten toegevoegd</a:t>
            </a:r>
          </a:p>
          <a:p>
            <a:r>
              <a:rPr lang="en-US"/>
              <a:t>Standpunt Object</a:t>
            </a:r>
          </a:p>
          <a:p>
            <a:pPr lvl="1"/>
            <a:r>
              <a:rPr lang="en-US"/>
              <a:t>Wie in bezit/bewaring heft gehad</a:t>
            </a:r>
          </a:p>
          <a:p>
            <a:pPr lvl="1"/>
            <a:r>
              <a:rPr lang="en-US"/>
              <a:t>In welke collecties heeft gezeten</a:t>
            </a:r>
          </a:p>
          <a:p>
            <a:pPr lvl="1"/>
            <a:endParaRPr lang="en-US"/>
          </a:p>
        </p:txBody>
      </p:sp>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Meerdere insteken mogelijk</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78</a:t>
            </a:fld>
            <a:endParaRPr lang="nl-BE"/>
          </a:p>
        </p:txBody>
      </p:sp>
    </p:spTree>
    <p:extLst>
      <p:ext uri="{BB962C8B-B14F-4D97-AF65-F5344CB8AC3E}">
        <p14:creationId xmlns:p14="http://schemas.microsoft.com/office/powerpoint/2010/main" val="4132522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A4326-DF99-4466-9D24-ED569CF08E0C}"/>
              </a:ext>
            </a:extLst>
          </p:cNvPr>
          <p:cNvSpPr>
            <a:spLocks noGrp="1"/>
          </p:cNvSpPr>
          <p:nvPr>
            <p:ph type="body" idx="1"/>
          </p:nvPr>
        </p:nvSpPr>
        <p:spPr>
          <a:xfrm>
            <a:off x="838200" y="1482215"/>
            <a:ext cx="10915435" cy="4992300"/>
          </a:xfrm>
        </p:spPr>
        <p:txBody>
          <a:bodyPr/>
          <a:lstStyle/>
          <a:p>
            <a:r>
              <a:rPr lang="en-US"/>
              <a:t>Event AP</a:t>
            </a:r>
          </a:p>
          <a:p>
            <a:pPr lvl="1"/>
            <a:r>
              <a:rPr lang="en-US"/>
              <a:t>Use case = provenance</a:t>
            </a:r>
          </a:p>
          <a:p>
            <a:pPr lvl="1"/>
            <a:r>
              <a:rPr lang="en-US"/>
              <a:t>Houdt de geschiedenis bij</a:t>
            </a:r>
          </a:p>
          <a:p>
            <a:pPr lvl="1"/>
            <a:endParaRPr lang="en-US"/>
          </a:p>
          <a:p>
            <a:r>
              <a:rPr lang="en-US"/>
              <a:t>Object AP</a:t>
            </a:r>
          </a:p>
          <a:p>
            <a:pPr lvl="1"/>
            <a:r>
              <a:rPr lang="en-US"/>
              <a:t>Laatste stand van zaken</a:t>
            </a:r>
          </a:p>
          <a:p>
            <a:pPr lvl="1"/>
            <a:r>
              <a:rPr lang="en-US"/>
              <a:t>Attributen/relaties wisselen doorheen de tijd</a:t>
            </a:r>
          </a:p>
          <a:p>
            <a:pPr lvl="1"/>
            <a:r>
              <a:rPr lang="en-US"/>
              <a:t>Bv. eigenaar, beheerder, locatie</a:t>
            </a:r>
          </a:p>
          <a:p>
            <a:pPr lvl="1"/>
            <a:endParaRPr lang="en-US"/>
          </a:p>
        </p:txBody>
      </p:sp>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Tijdsaspect</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79</a:t>
            </a:fld>
            <a:endParaRPr lang="nl-BE"/>
          </a:p>
        </p:txBody>
      </p:sp>
    </p:spTree>
    <p:extLst>
      <p:ext uri="{BB962C8B-B14F-4D97-AF65-F5344CB8AC3E}">
        <p14:creationId xmlns:p14="http://schemas.microsoft.com/office/powerpoint/2010/main" val="658412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7dd0ccb90a_0_921"/>
          <p:cNvSpPr txBox="1">
            <a:spLocks noGrp="1"/>
          </p:cNvSpPr>
          <p:nvPr>
            <p:ph type="title"/>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Arial"/>
              <a:buNone/>
            </a:pPr>
            <a:r>
              <a:rPr lang="nl-BE" b="1"/>
              <a:t>Afstemming met bestaande standaarden</a:t>
            </a:r>
            <a:endParaRPr/>
          </a:p>
        </p:txBody>
      </p:sp>
      <p:sp>
        <p:nvSpPr>
          <p:cNvPr id="304" name="Google Shape;304;g7dd0ccb90a_0_921"/>
          <p:cNvSpPr/>
          <p:nvPr/>
        </p:nvSpPr>
        <p:spPr>
          <a:xfrm>
            <a:off x="1466850" y="1724330"/>
            <a:ext cx="9584100" cy="3702600"/>
          </a:xfrm>
          <a:prstGeom prst="rect">
            <a:avLst/>
          </a:prstGeom>
          <a:solidFill>
            <a:srgbClr val="F2F2F2"/>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05" name="Google Shape;305;g7dd0ccb90a_0_921" descr="https://joinup.ec.europa.eu/sites/default/files/inline-images/dcat%281%29.png">
            <a:hlinkClick r:id="rId3"/>
          </p:cNvPr>
          <p:cNvPicPr preferRelativeResize="0"/>
          <p:nvPr/>
        </p:nvPicPr>
        <p:blipFill rotWithShape="1">
          <a:blip r:embed="rId4">
            <a:alphaModFix/>
          </a:blip>
          <a:srcRect/>
          <a:stretch/>
        </p:blipFill>
        <p:spPr>
          <a:xfrm>
            <a:off x="6790972" y="3209436"/>
            <a:ext cx="672854" cy="663509"/>
          </a:xfrm>
          <a:prstGeom prst="rect">
            <a:avLst/>
          </a:prstGeom>
          <a:noFill/>
          <a:ln>
            <a:noFill/>
          </a:ln>
        </p:spPr>
      </p:pic>
      <p:pic>
        <p:nvPicPr>
          <p:cNvPr id="306" name="Google Shape;306;g7dd0ccb90a_0_921" descr="https://joinup.ec.europa.eu/sites/default/files/inline-images/cpv.png">
            <a:hlinkClick r:id="rId5"/>
          </p:cNvPr>
          <p:cNvPicPr preferRelativeResize="0"/>
          <p:nvPr/>
        </p:nvPicPr>
        <p:blipFill rotWithShape="1">
          <a:blip r:embed="rId6">
            <a:alphaModFix/>
          </a:blip>
          <a:srcRect/>
          <a:stretch/>
        </p:blipFill>
        <p:spPr>
          <a:xfrm>
            <a:off x="3397396" y="3224680"/>
            <a:ext cx="672854" cy="672854"/>
          </a:xfrm>
          <a:prstGeom prst="rect">
            <a:avLst/>
          </a:prstGeom>
          <a:noFill/>
          <a:ln>
            <a:noFill/>
          </a:ln>
        </p:spPr>
      </p:pic>
      <p:pic>
        <p:nvPicPr>
          <p:cNvPr id="307" name="Google Shape;307;g7dd0ccb90a_0_921" descr="https://joinup.ec.europa.eu/sites/default/files/inline-images/cbv.png">
            <a:hlinkClick r:id="rId7"/>
          </p:cNvPr>
          <p:cNvPicPr preferRelativeResize="0"/>
          <p:nvPr/>
        </p:nvPicPr>
        <p:blipFill rotWithShape="1">
          <a:blip r:embed="rId8">
            <a:alphaModFix/>
          </a:blip>
          <a:srcRect/>
          <a:stretch/>
        </p:blipFill>
        <p:spPr>
          <a:xfrm>
            <a:off x="4146833" y="3224680"/>
            <a:ext cx="672854" cy="672854"/>
          </a:xfrm>
          <a:prstGeom prst="rect">
            <a:avLst/>
          </a:prstGeom>
          <a:noFill/>
          <a:ln>
            <a:noFill/>
          </a:ln>
        </p:spPr>
      </p:pic>
      <p:pic>
        <p:nvPicPr>
          <p:cNvPr id="308" name="Google Shape;308;g7dd0ccb90a_0_921" descr="https://joinup.ec.europa.eu/sites/default/files/inline-images/cpov%281%29.png">
            <a:hlinkClick r:id="rId9"/>
          </p:cNvPr>
          <p:cNvPicPr preferRelativeResize="0"/>
          <p:nvPr/>
        </p:nvPicPr>
        <p:blipFill rotWithShape="1">
          <a:blip r:embed="rId10">
            <a:alphaModFix/>
          </a:blip>
          <a:srcRect/>
          <a:stretch/>
        </p:blipFill>
        <p:spPr>
          <a:xfrm>
            <a:off x="5996374" y="3221232"/>
            <a:ext cx="672854" cy="663509"/>
          </a:xfrm>
          <a:prstGeom prst="rect">
            <a:avLst/>
          </a:prstGeom>
          <a:noFill/>
          <a:ln>
            <a:noFill/>
          </a:ln>
        </p:spPr>
      </p:pic>
      <p:grpSp>
        <p:nvGrpSpPr>
          <p:cNvPr id="309" name="Google Shape;309;g7dd0ccb90a_0_921"/>
          <p:cNvGrpSpPr/>
          <p:nvPr/>
        </p:nvGrpSpPr>
        <p:grpSpPr>
          <a:xfrm>
            <a:off x="3334588" y="3987937"/>
            <a:ext cx="792000" cy="654300"/>
            <a:chOff x="7668344" y="4230611"/>
            <a:chExt cx="792000" cy="654300"/>
          </a:xfrm>
        </p:grpSpPr>
        <p:sp>
          <p:nvSpPr>
            <p:cNvPr id="310" name="Google Shape;310;g7dd0ccb90a_0_921"/>
            <p:cNvSpPr/>
            <p:nvPr/>
          </p:nvSpPr>
          <p:spPr>
            <a:xfrm>
              <a:off x="7721589" y="4230611"/>
              <a:ext cx="672900" cy="654300"/>
            </a:xfrm>
            <a:prstGeom prst="rect">
              <a:avLst/>
            </a:prstGeom>
            <a:solidFill>
              <a:srgbClr val="366092"/>
            </a:solidFill>
            <a:ln>
              <a:noFill/>
            </a:ln>
            <a:effectLst>
              <a:outerShdw blurRad="38100" dist="23000" dir="5400000" rotWithShape="0">
                <a:srgbClr val="000000">
                  <a:alpha val="34117"/>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11" name="Google Shape;311;g7dd0ccb90a_0_921"/>
            <p:cNvSpPr txBox="1"/>
            <p:nvPr/>
          </p:nvSpPr>
          <p:spPr>
            <a:xfrm>
              <a:off x="7668344" y="4239167"/>
              <a:ext cx="792000" cy="615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800"/>
                <a:buFont typeface="Arial"/>
                <a:buNone/>
              </a:pPr>
              <a:r>
                <a:rPr lang="nl-BE" sz="1800" b="0" i="0" u="none" strike="noStrike" cap="none">
                  <a:solidFill>
                    <a:srgbClr val="FFFFFF"/>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800"/>
                <a:buFont typeface="Arial"/>
                <a:buNone/>
              </a:pPr>
              <a:r>
                <a:rPr lang="nl-BE" sz="800" b="0" i="0" u="none" strike="noStrike" cap="none">
                  <a:solidFill>
                    <a:srgbClr val="FFFFFF"/>
                  </a:solidFill>
                  <a:latin typeface="Arial"/>
                  <a:ea typeface="Arial"/>
                  <a:cs typeface="Arial"/>
                  <a:sym typeface="Arial"/>
                </a:rPr>
                <a:t>PERSON</a:t>
              </a:r>
              <a:br>
                <a:rPr lang="nl-BE" sz="800" b="0" i="0" u="none" strike="noStrike" cap="none">
                  <a:solidFill>
                    <a:srgbClr val="FFFFFF"/>
                  </a:solidFill>
                  <a:latin typeface="Arial"/>
                  <a:ea typeface="Arial"/>
                  <a:cs typeface="Arial"/>
                  <a:sym typeface="Arial"/>
                </a:rPr>
              </a:br>
              <a:r>
                <a:rPr lang="nl-BE" sz="800" b="0" i="0" u="none" strike="noStrike" cap="none">
                  <a:solidFill>
                    <a:srgbClr val="FFFFFF"/>
                  </a:solidFill>
                  <a:latin typeface="Arial"/>
                  <a:ea typeface="Arial"/>
                  <a:cs typeface="Arial"/>
                  <a:sym typeface="Arial"/>
                </a:rPr>
                <a:t>VOCABULARY</a:t>
              </a:r>
              <a:endParaRPr sz="1800" b="0" i="0" u="none" strike="noStrike" cap="none">
                <a:solidFill>
                  <a:srgbClr val="FFFFFF"/>
                </a:solidFill>
                <a:latin typeface="Arial"/>
                <a:ea typeface="Arial"/>
                <a:cs typeface="Arial"/>
                <a:sym typeface="Arial"/>
              </a:endParaRPr>
            </a:p>
          </p:txBody>
        </p:sp>
      </p:grpSp>
      <p:grpSp>
        <p:nvGrpSpPr>
          <p:cNvPr id="312" name="Google Shape;312;g7dd0ccb90a_0_921"/>
          <p:cNvGrpSpPr/>
          <p:nvPr/>
        </p:nvGrpSpPr>
        <p:grpSpPr>
          <a:xfrm>
            <a:off x="4089820" y="3990008"/>
            <a:ext cx="792000" cy="654300"/>
            <a:chOff x="7690204" y="4220886"/>
            <a:chExt cx="792000" cy="654300"/>
          </a:xfrm>
        </p:grpSpPr>
        <p:sp>
          <p:nvSpPr>
            <p:cNvPr id="313" name="Google Shape;313;g7dd0ccb90a_0_921"/>
            <p:cNvSpPr/>
            <p:nvPr/>
          </p:nvSpPr>
          <p:spPr>
            <a:xfrm>
              <a:off x="7747217" y="4220886"/>
              <a:ext cx="672900" cy="654300"/>
            </a:xfrm>
            <a:prstGeom prst="rect">
              <a:avLst/>
            </a:prstGeom>
            <a:solidFill>
              <a:srgbClr val="366092"/>
            </a:solidFill>
            <a:ln>
              <a:noFill/>
            </a:ln>
            <a:effectLst>
              <a:outerShdw blurRad="38100" dist="23000" dir="5400000" rotWithShape="0">
                <a:srgbClr val="000000">
                  <a:alpha val="34117"/>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14" name="Google Shape;314;g7dd0ccb90a_0_921"/>
            <p:cNvSpPr txBox="1"/>
            <p:nvPr/>
          </p:nvSpPr>
          <p:spPr>
            <a:xfrm>
              <a:off x="7690204" y="4244635"/>
              <a:ext cx="792000" cy="615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800"/>
                <a:buFont typeface="Arial"/>
                <a:buNone/>
              </a:pPr>
              <a:r>
                <a:rPr lang="nl-BE" sz="1800" b="0" i="0" u="none" strike="noStrike" cap="none">
                  <a:solidFill>
                    <a:srgbClr val="FFFFFF"/>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800"/>
                <a:buFont typeface="Arial"/>
                <a:buNone/>
              </a:pPr>
              <a:r>
                <a:rPr lang="nl-BE" sz="800" b="0" i="0" u="none" strike="noStrike" cap="none">
                  <a:solidFill>
                    <a:srgbClr val="FFFFFF"/>
                  </a:solidFill>
                  <a:latin typeface="Arial"/>
                  <a:ea typeface="Arial"/>
                  <a:cs typeface="Arial"/>
                  <a:sym typeface="Arial"/>
                </a:rPr>
                <a:t>BUSINESS</a:t>
              </a:r>
              <a:br>
                <a:rPr lang="nl-BE" sz="800" b="0" i="0" u="none" strike="noStrike" cap="none">
                  <a:solidFill>
                    <a:srgbClr val="FFFFFF"/>
                  </a:solidFill>
                  <a:latin typeface="Arial"/>
                  <a:ea typeface="Arial"/>
                  <a:cs typeface="Arial"/>
                  <a:sym typeface="Arial"/>
                </a:rPr>
              </a:br>
              <a:r>
                <a:rPr lang="nl-BE" sz="800" b="0" i="0" u="none" strike="noStrike" cap="none">
                  <a:solidFill>
                    <a:srgbClr val="FFFFFF"/>
                  </a:solidFill>
                  <a:latin typeface="Arial"/>
                  <a:ea typeface="Arial"/>
                  <a:cs typeface="Arial"/>
                  <a:sym typeface="Arial"/>
                </a:rPr>
                <a:t>VOCABULARY</a:t>
              </a:r>
              <a:endParaRPr sz="1800" b="0" i="0" u="none" strike="noStrike" cap="none">
                <a:solidFill>
                  <a:srgbClr val="FFFFFF"/>
                </a:solidFill>
                <a:latin typeface="Arial"/>
                <a:ea typeface="Arial"/>
                <a:cs typeface="Arial"/>
                <a:sym typeface="Arial"/>
              </a:endParaRPr>
            </a:p>
          </p:txBody>
        </p:sp>
      </p:grpSp>
      <p:grpSp>
        <p:nvGrpSpPr>
          <p:cNvPr id="315" name="Google Shape;315;g7dd0ccb90a_0_921"/>
          <p:cNvGrpSpPr/>
          <p:nvPr/>
        </p:nvGrpSpPr>
        <p:grpSpPr>
          <a:xfrm>
            <a:off x="5142017" y="3968518"/>
            <a:ext cx="792000" cy="654300"/>
            <a:chOff x="7668344" y="4230611"/>
            <a:chExt cx="792000" cy="654300"/>
          </a:xfrm>
        </p:grpSpPr>
        <p:sp>
          <p:nvSpPr>
            <p:cNvPr id="316" name="Google Shape;316;g7dd0ccb90a_0_921"/>
            <p:cNvSpPr/>
            <p:nvPr/>
          </p:nvSpPr>
          <p:spPr>
            <a:xfrm>
              <a:off x="7721589" y="4230611"/>
              <a:ext cx="672900" cy="654300"/>
            </a:xfrm>
            <a:prstGeom prst="rect">
              <a:avLst/>
            </a:prstGeom>
            <a:solidFill>
              <a:srgbClr val="366092"/>
            </a:solidFill>
            <a:ln>
              <a:noFill/>
            </a:ln>
            <a:effectLst>
              <a:outerShdw blurRad="38100" dist="23000" dir="5400000" rotWithShape="0">
                <a:srgbClr val="000000">
                  <a:alpha val="34117"/>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17" name="Google Shape;317;g7dd0ccb90a_0_921"/>
            <p:cNvSpPr txBox="1"/>
            <p:nvPr/>
          </p:nvSpPr>
          <p:spPr>
            <a:xfrm>
              <a:off x="7668344" y="4239167"/>
              <a:ext cx="792000" cy="615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800"/>
                <a:buFont typeface="Arial"/>
                <a:buNone/>
              </a:pPr>
              <a:r>
                <a:rPr lang="nl-BE" sz="1800" b="0" i="0" u="none" strike="noStrike" cap="none">
                  <a:solidFill>
                    <a:srgbClr val="FFFFFF"/>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800"/>
                <a:buFont typeface="Arial"/>
                <a:buNone/>
              </a:pPr>
              <a:r>
                <a:rPr lang="nl-BE" sz="800" b="0" i="0" u="none" strike="noStrike" cap="none">
                  <a:solidFill>
                    <a:srgbClr val="FFFFFF"/>
                  </a:solidFill>
                  <a:latin typeface="Arial"/>
                  <a:ea typeface="Arial"/>
                  <a:cs typeface="Arial"/>
                  <a:sym typeface="Arial"/>
                </a:rPr>
                <a:t>ROAD</a:t>
              </a:r>
              <a:br>
                <a:rPr lang="nl-BE" sz="800" b="0" i="0" u="none" strike="noStrike" cap="none">
                  <a:solidFill>
                    <a:srgbClr val="FFFFFF"/>
                  </a:solidFill>
                  <a:latin typeface="Arial"/>
                  <a:ea typeface="Arial"/>
                  <a:cs typeface="Arial"/>
                  <a:sym typeface="Arial"/>
                </a:rPr>
              </a:br>
              <a:r>
                <a:rPr lang="nl-BE" sz="800" b="0" i="0" u="none" strike="noStrike" cap="none">
                  <a:solidFill>
                    <a:srgbClr val="FFFFFF"/>
                  </a:solidFill>
                  <a:latin typeface="Arial"/>
                  <a:ea typeface="Arial"/>
                  <a:cs typeface="Arial"/>
                  <a:sym typeface="Arial"/>
                </a:rPr>
                <a:t>VOCABULARY</a:t>
              </a:r>
              <a:endParaRPr sz="1800" b="0" i="0" u="none" strike="noStrike" cap="none">
                <a:solidFill>
                  <a:srgbClr val="FFFFFF"/>
                </a:solidFill>
                <a:latin typeface="Arial"/>
                <a:ea typeface="Arial"/>
                <a:cs typeface="Arial"/>
                <a:sym typeface="Arial"/>
              </a:endParaRPr>
            </a:p>
          </p:txBody>
        </p:sp>
      </p:grpSp>
      <p:grpSp>
        <p:nvGrpSpPr>
          <p:cNvPr id="318" name="Google Shape;318;g7dd0ccb90a_0_921"/>
          <p:cNvGrpSpPr/>
          <p:nvPr/>
        </p:nvGrpSpPr>
        <p:grpSpPr>
          <a:xfrm>
            <a:off x="5930904" y="3968518"/>
            <a:ext cx="792000" cy="654300"/>
            <a:chOff x="7668344" y="4230611"/>
            <a:chExt cx="792000" cy="654300"/>
          </a:xfrm>
        </p:grpSpPr>
        <p:sp>
          <p:nvSpPr>
            <p:cNvPr id="319" name="Google Shape;319;g7dd0ccb90a_0_921"/>
            <p:cNvSpPr/>
            <p:nvPr/>
          </p:nvSpPr>
          <p:spPr>
            <a:xfrm>
              <a:off x="7721589" y="4230611"/>
              <a:ext cx="672900" cy="654300"/>
            </a:xfrm>
            <a:prstGeom prst="rect">
              <a:avLst/>
            </a:prstGeom>
            <a:solidFill>
              <a:srgbClr val="366092"/>
            </a:solidFill>
            <a:ln>
              <a:noFill/>
            </a:ln>
            <a:effectLst>
              <a:outerShdw blurRad="38100" dist="23000" dir="5400000" rotWithShape="0">
                <a:srgbClr val="000000">
                  <a:alpha val="34117"/>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20" name="Google Shape;320;g7dd0ccb90a_0_921"/>
            <p:cNvSpPr txBox="1"/>
            <p:nvPr/>
          </p:nvSpPr>
          <p:spPr>
            <a:xfrm>
              <a:off x="7668344" y="4230611"/>
              <a:ext cx="792000" cy="615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800"/>
                <a:buFont typeface="Arial"/>
                <a:buNone/>
              </a:pPr>
              <a:r>
                <a:rPr lang="nl-BE" sz="1800" b="0" i="0" u="none" strike="noStrike" cap="none">
                  <a:solidFill>
                    <a:srgbClr val="FFFFFF"/>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750"/>
                <a:buFont typeface="Arial"/>
                <a:buNone/>
              </a:pPr>
              <a:r>
                <a:rPr lang="nl-BE" sz="750" b="0" i="0" u="none" strike="noStrike" cap="none">
                  <a:solidFill>
                    <a:srgbClr val="FFFFFF"/>
                  </a:solidFill>
                  <a:latin typeface="Arial"/>
                  <a:ea typeface="Arial"/>
                  <a:cs typeface="Arial"/>
                  <a:sym typeface="Arial"/>
                </a:rPr>
                <a:t>ORGANISATION</a:t>
              </a:r>
              <a:br>
                <a:rPr lang="nl-BE" sz="800" b="0" i="0" u="none" strike="noStrike" cap="none">
                  <a:solidFill>
                    <a:srgbClr val="FFFFFF"/>
                  </a:solidFill>
                  <a:latin typeface="Arial"/>
                  <a:ea typeface="Arial"/>
                  <a:cs typeface="Arial"/>
                  <a:sym typeface="Arial"/>
                </a:rPr>
              </a:br>
              <a:r>
                <a:rPr lang="nl-BE" sz="800" b="0" i="0" u="none" strike="noStrike" cap="none">
                  <a:solidFill>
                    <a:srgbClr val="FFFFFF"/>
                  </a:solidFill>
                  <a:latin typeface="Arial"/>
                  <a:ea typeface="Arial"/>
                  <a:cs typeface="Arial"/>
                  <a:sym typeface="Arial"/>
                </a:rPr>
                <a:t>VOCABULARY</a:t>
              </a:r>
              <a:endParaRPr sz="1800" b="0" i="0" u="none" strike="noStrike" cap="none">
                <a:solidFill>
                  <a:srgbClr val="FFFFFF"/>
                </a:solidFill>
                <a:latin typeface="Arial"/>
                <a:ea typeface="Arial"/>
                <a:cs typeface="Arial"/>
                <a:sym typeface="Arial"/>
              </a:endParaRPr>
            </a:p>
          </p:txBody>
        </p:sp>
      </p:grpSp>
      <p:sp>
        <p:nvSpPr>
          <p:cNvPr id="321" name="Google Shape;321;g7dd0ccb90a_0_921"/>
          <p:cNvSpPr/>
          <p:nvPr/>
        </p:nvSpPr>
        <p:spPr>
          <a:xfrm>
            <a:off x="6787719" y="3975144"/>
            <a:ext cx="672900" cy="654300"/>
          </a:xfrm>
          <a:prstGeom prst="rect">
            <a:avLst/>
          </a:prstGeom>
          <a:solidFill>
            <a:srgbClr val="E36C09"/>
          </a:solidFill>
          <a:ln>
            <a:noFill/>
          </a:ln>
          <a:effectLst>
            <a:outerShdw blurRad="38100" dist="23000" dir="5400000" rotWithShape="0">
              <a:srgbClr val="000000">
                <a:alpha val="34117"/>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22" name="Google Shape;322;g7dd0ccb90a_0_921"/>
          <p:cNvSpPr txBox="1"/>
          <p:nvPr/>
        </p:nvSpPr>
        <p:spPr>
          <a:xfrm>
            <a:off x="6734474" y="3983700"/>
            <a:ext cx="792000" cy="6156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FF"/>
              </a:buClr>
              <a:buSzPts val="1800"/>
              <a:buFont typeface="Arial"/>
              <a:buNone/>
            </a:pPr>
            <a:r>
              <a:rPr lang="nl-BE" sz="1800" b="0" i="0" u="none" strike="noStrike" cap="none">
                <a:solidFill>
                  <a:srgbClr val="FFFFFF"/>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800"/>
              <a:buFont typeface="Arial"/>
              <a:buNone/>
            </a:pPr>
            <a:r>
              <a:rPr lang="nl-BE" sz="800" b="0" i="0" u="none" strike="noStrike" cap="none">
                <a:solidFill>
                  <a:srgbClr val="FFFFFF"/>
                </a:solidFill>
                <a:latin typeface="Arial"/>
                <a:ea typeface="Arial"/>
                <a:cs typeface="Arial"/>
                <a:sym typeface="Arial"/>
              </a:rPr>
              <a:t>DCAT-AP VL</a:t>
            </a:r>
            <a:br>
              <a:rPr lang="nl-BE" sz="800" b="0" i="0" u="none" strike="noStrike" cap="none">
                <a:solidFill>
                  <a:srgbClr val="FFFFFF"/>
                </a:solidFill>
                <a:latin typeface="Arial"/>
                <a:ea typeface="Arial"/>
                <a:cs typeface="Arial"/>
                <a:sym typeface="Arial"/>
              </a:rPr>
            </a:br>
            <a:r>
              <a:rPr lang="nl-BE" sz="800" b="0" i="0" u="none" strike="noStrike" cap="none">
                <a:solidFill>
                  <a:srgbClr val="FFFFFF"/>
                </a:solidFill>
                <a:latin typeface="Arial"/>
                <a:ea typeface="Arial"/>
                <a:cs typeface="Arial"/>
                <a:sym typeface="Arial"/>
              </a:rPr>
              <a:t>VOCABULARY</a:t>
            </a:r>
            <a:endParaRPr sz="1800" b="0" i="0" u="none" strike="noStrike" cap="none">
              <a:solidFill>
                <a:srgbClr val="FFFFFF"/>
              </a:solidFill>
              <a:latin typeface="Arial"/>
              <a:ea typeface="Arial"/>
              <a:cs typeface="Arial"/>
              <a:sym typeface="Arial"/>
            </a:endParaRPr>
          </a:p>
        </p:txBody>
      </p:sp>
      <p:sp>
        <p:nvSpPr>
          <p:cNvPr id="323" name="Google Shape;323;g7dd0ccb90a_0_921"/>
          <p:cNvSpPr txBox="1"/>
          <p:nvPr/>
        </p:nvSpPr>
        <p:spPr>
          <a:xfrm>
            <a:off x="1741540" y="2490653"/>
            <a:ext cx="1530900" cy="2123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International</a:t>
            </a:r>
            <a:br>
              <a:rPr lang="nl-BE" sz="1400" b="1" i="0" u="none" strike="noStrike" cap="none">
                <a:solidFill>
                  <a:srgbClr val="000000"/>
                </a:solidFill>
                <a:latin typeface="Arial"/>
                <a:ea typeface="Arial"/>
                <a:cs typeface="Arial"/>
                <a:sym typeface="Arial"/>
              </a:rPr>
            </a:br>
            <a:r>
              <a:rPr lang="nl-BE" sz="1400" b="1" i="0" u="none" strike="noStrike" cap="none">
                <a:solidFill>
                  <a:srgbClr val="000000"/>
                </a:solidFill>
                <a:latin typeface="Arial"/>
                <a:ea typeface="Arial"/>
                <a:cs typeface="Arial"/>
                <a:sym typeface="Arial"/>
              </a:rPr>
              <a:t>Standards</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nl-BE" sz="2400" b="1" i="0" u="none" strike="noStrike" cap="none">
                <a:solidFill>
                  <a:srgbClr val="000000"/>
                </a:solidFill>
                <a:latin typeface="Arial"/>
                <a:ea typeface="Arial"/>
                <a:cs typeface="Arial"/>
                <a:sym typeface="Arial"/>
              </a:rPr>
              <a:t> </a:t>
            </a: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EU ISA 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Vocabularies</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Calibri"/>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Extention</a:t>
            </a:r>
            <a:endParaRPr sz="1400" b="1" i="0" u="none" strike="noStrike" cap="none">
              <a:solidFill>
                <a:srgbClr val="000000"/>
              </a:solidFill>
              <a:latin typeface="Arial"/>
              <a:ea typeface="Arial"/>
              <a:cs typeface="Arial"/>
              <a:sym typeface="Arial"/>
            </a:endParaRPr>
          </a:p>
        </p:txBody>
      </p:sp>
      <p:sp>
        <p:nvSpPr>
          <p:cNvPr id="324" name="Google Shape;324;g7dd0ccb90a_0_921"/>
          <p:cNvSpPr/>
          <p:nvPr/>
        </p:nvSpPr>
        <p:spPr>
          <a:xfrm rot="5400000">
            <a:off x="7365796" y="3582668"/>
            <a:ext cx="1368300" cy="785100"/>
          </a:xfrm>
          <a:prstGeom prst="curvedDownArrow">
            <a:avLst>
              <a:gd name="adj1" fmla="val 25000"/>
              <a:gd name="adj2" fmla="val 50000"/>
              <a:gd name="adj3" fmla="val 25000"/>
            </a:avLst>
          </a:prstGeom>
          <a:solidFill>
            <a:srgbClr val="FFFFFF"/>
          </a:solidFill>
          <a:ln w="25400" cap="flat" cmpd="sng">
            <a:solidFill>
              <a:srgbClr val="4F81BD"/>
            </a:solidFill>
            <a:prstDash val="solid"/>
            <a:bevel/>
            <a:headEnd type="none" w="sm" len="sm"/>
            <a:tailEnd type="none" w="sm" len="sm"/>
          </a:ln>
          <a:effectLst>
            <a:outerShdw blurRad="38100" dist="23000" dir="5400000" rotWithShape="0">
              <a:srgbClr val="000000">
                <a:alpha val="34117"/>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325" name="Google Shape;325;g7dd0ccb90a_0_921"/>
          <p:cNvSpPr txBox="1"/>
          <p:nvPr/>
        </p:nvSpPr>
        <p:spPr>
          <a:xfrm>
            <a:off x="8598698" y="3223460"/>
            <a:ext cx="2452200" cy="15696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EU - ISA²</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Federal Government</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Regional Government</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Local Government</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Industry</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Academia</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endParaRPr sz="1200" b="1" i="0" u="none" strike="noStrike" cap="none">
              <a:solidFill>
                <a:srgbClr val="000000"/>
              </a:solidFill>
              <a:latin typeface="Arial"/>
              <a:ea typeface="Arial"/>
              <a:cs typeface="Arial"/>
              <a:sym typeface="Arial"/>
            </a:endParaRPr>
          </a:p>
        </p:txBody>
      </p:sp>
      <p:pic>
        <p:nvPicPr>
          <p:cNvPr id="326" name="Google Shape;326;g7dd0ccb90a_0_921" descr="http://linkeddata.org/static/images/lod-datasets_2009-07-14_cropped.png"/>
          <p:cNvPicPr preferRelativeResize="0"/>
          <p:nvPr/>
        </p:nvPicPr>
        <p:blipFill rotWithShape="1">
          <a:blip r:embed="rId11">
            <a:alphaModFix/>
          </a:blip>
          <a:srcRect t="1552" b="76172"/>
          <a:stretch/>
        </p:blipFill>
        <p:spPr>
          <a:xfrm>
            <a:off x="3380142" y="2382923"/>
            <a:ext cx="4080967" cy="676302"/>
          </a:xfrm>
          <a:prstGeom prst="rect">
            <a:avLst/>
          </a:prstGeom>
          <a:noFill/>
          <a:ln w="9525" cap="flat" cmpd="sng">
            <a:solidFill>
              <a:srgbClr val="005A9C"/>
            </a:solidFill>
            <a:prstDash val="solid"/>
            <a:round/>
            <a:headEnd type="none" w="sm" len="sm"/>
            <a:tailEnd type="none" w="sm" len="sm"/>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g71eeb774cb_0_296"/>
          <p:cNvSpPr txBox="1">
            <a:spLocks noGrp="1"/>
          </p:cNvSpPr>
          <p:nvPr>
            <p:ph type="title"/>
          </p:nvPr>
        </p:nvSpPr>
        <p:spPr>
          <a:xfrm>
            <a:off x="1199458" y="2002535"/>
            <a:ext cx="10363200" cy="27945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3600"/>
              <a:buFont typeface="Arial"/>
              <a:buNone/>
            </a:pPr>
            <a:r>
              <a:rPr lang="nl-BE" b="1"/>
              <a:t>Immaterieel erfgoed: datavoorbeelden</a:t>
            </a:r>
            <a:endParaRPr b="1">
              <a:latin typeface="Arial"/>
              <a:ea typeface="Arial"/>
              <a:cs typeface="Arial"/>
              <a:sym typeface="Arial"/>
            </a:endParaRPr>
          </a:p>
        </p:txBody>
      </p:sp>
    </p:spTree>
    <p:extLst>
      <p:ext uri="{BB962C8B-B14F-4D97-AF65-F5344CB8AC3E}">
        <p14:creationId xmlns:p14="http://schemas.microsoft.com/office/powerpoint/2010/main" val="26993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A4326-DF99-4466-9D24-ED569CF08E0C}"/>
              </a:ext>
            </a:extLst>
          </p:cNvPr>
          <p:cNvSpPr>
            <a:spLocks noGrp="1"/>
          </p:cNvSpPr>
          <p:nvPr>
            <p:ph type="body" idx="1"/>
          </p:nvPr>
        </p:nvSpPr>
        <p:spPr>
          <a:xfrm>
            <a:off x="838200" y="1482215"/>
            <a:ext cx="10915435" cy="4992300"/>
          </a:xfrm>
        </p:spPr>
        <p:txBody>
          <a:bodyPr/>
          <a:lstStyle/>
          <a:p>
            <a:r>
              <a:rPr lang="en-US"/>
              <a:t>Conclusie:</a:t>
            </a:r>
          </a:p>
          <a:p>
            <a:pPr lvl="1"/>
            <a:r>
              <a:rPr lang="en-US"/>
              <a:t>Een aantal voorstellen (grotendeel academisch onderzoek),</a:t>
            </a:r>
            <a:br>
              <a:rPr lang="en-US"/>
            </a:br>
            <a:r>
              <a:rPr lang="en-US"/>
              <a:t>maar een algemeen geaccepteerde datastandaard voor immaterieel erfgoed bestaan er vandaag nog niet</a:t>
            </a:r>
            <a:br>
              <a:rPr lang="en-US"/>
            </a:br>
            <a:endParaRPr lang="en-US"/>
          </a:p>
          <a:p>
            <a:r>
              <a:rPr lang="en-US">
                <a:hlinkClick r:id="rId2"/>
              </a:rPr>
              <a:t>CIDOC Working Group on ICH</a:t>
            </a:r>
            <a:endParaRPr lang="en-US"/>
          </a:p>
          <a:p>
            <a:endParaRPr lang="en-US"/>
          </a:p>
        </p:txBody>
      </p:sp>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Opzoekingswerk</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81</a:t>
            </a:fld>
            <a:endParaRPr lang="nl-BE"/>
          </a:p>
        </p:txBody>
      </p:sp>
    </p:spTree>
    <p:extLst>
      <p:ext uri="{BB962C8B-B14F-4D97-AF65-F5344CB8AC3E}">
        <p14:creationId xmlns:p14="http://schemas.microsoft.com/office/powerpoint/2010/main" val="526343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Voorbeeld 1</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82</a:t>
            </a:fld>
            <a:endParaRPr lang="nl-BE"/>
          </a:p>
        </p:txBody>
      </p:sp>
      <p:pic>
        <p:nvPicPr>
          <p:cNvPr id="7" name="Picture 6">
            <a:extLst>
              <a:ext uri="{FF2B5EF4-FFF2-40B4-BE49-F238E27FC236}">
                <a16:creationId xmlns:a16="http://schemas.microsoft.com/office/drawing/2014/main" id="{86493A5A-D88A-4651-800E-FAD7E7273308}"/>
              </a:ext>
            </a:extLst>
          </p:cNvPr>
          <p:cNvPicPr>
            <a:picLocks noChangeAspect="1"/>
          </p:cNvPicPr>
          <p:nvPr/>
        </p:nvPicPr>
        <p:blipFill>
          <a:blip r:embed="rId3"/>
          <a:stretch>
            <a:fillRect/>
          </a:stretch>
        </p:blipFill>
        <p:spPr>
          <a:xfrm>
            <a:off x="1866140" y="857276"/>
            <a:ext cx="7863819" cy="5531421"/>
          </a:xfrm>
          <a:prstGeom prst="rect">
            <a:avLst/>
          </a:prstGeom>
        </p:spPr>
      </p:pic>
      <p:sp>
        <p:nvSpPr>
          <p:cNvPr id="8" name="TextBox 7">
            <a:extLst>
              <a:ext uri="{FF2B5EF4-FFF2-40B4-BE49-F238E27FC236}">
                <a16:creationId xmlns:a16="http://schemas.microsoft.com/office/drawing/2014/main" id="{9A222F2A-4F3C-4184-A6AC-BC8F5D4BA399}"/>
              </a:ext>
            </a:extLst>
          </p:cNvPr>
          <p:cNvSpPr txBox="1"/>
          <p:nvPr/>
        </p:nvSpPr>
        <p:spPr>
          <a:xfrm>
            <a:off x="587697" y="6434874"/>
            <a:ext cx="5448728" cy="307777"/>
          </a:xfrm>
          <a:prstGeom prst="rect">
            <a:avLst/>
          </a:prstGeom>
          <a:noFill/>
        </p:spPr>
        <p:txBody>
          <a:bodyPr wrap="square" rtlCol="0">
            <a:spAutoFit/>
          </a:bodyPr>
          <a:lstStyle/>
          <a:p>
            <a:r>
              <a:rPr lang="en-US"/>
              <a:t>Bron: </a:t>
            </a:r>
            <a:r>
              <a:rPr lang="en-GB">
                <a:hlinkClick r:id="rId4"/>
              </a:rPr>
              <a:t>http://article.nadiapub.com/IJUNESST/vol7_no1/24.pdf</a:t>
            </a:r>
            <a:endParaRPr lang="en-US"/>
          </a:p>
        </p:txBody>
      </p:sp>
    </p:spTree>
    <p:extLst>
      <p:ext uri="{BB962C8B-B14F-4D97-AF65-F5344CB8AC3E}">
        <p14:creationId xmlns:p14="http://schemas.microsoft.com/office/powerpoint/2010/main" val="26217079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Voorbeeld 2</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83</a:t>
            </a:fld>
            <a:endParaRPr lang="nl-BE"/>
          </a:p>
        </p:txBody>
      </p:sp>
      <p:sp>
        <p:nvSpPr>
          <p:cNvPr id="8" name="TextBox 7">
            <a:extLst>
              <a:ext uri="{FF2B5EF4-FFF2-40B4-BE49-F238E27FC236}">
                <a16:creationId xmlns:a16="http://schemas.microsoft.com/office/drawing/2014/main" id="{9A222F2A-4F3C-4184-A6AC-BC8F5D4BA399}"/>
              </a:ext>
            </a:extLst>
          </p:cNvPr>
          <p:cNvSpPr txBox="1"/>
          <p:nvPr/>
        </p:nvSpPr>
        <p:spPr>
          <a:xfrm>
            <a:off x="587696" y="6434874"/>
            <a:ext cx="9881669" cy="307777"/>
          </a:xfrm>
          <a:prstGeom prst="rect">
            <a:avLst/>
          </a:prstGeom>
          <a:noFill/>
        </p:spPr>
        <p:txBody>
          <a:bodyPr wrap="square" rtlCol="0">
            <a:spAutoFit/>
          </a:bodyPr>
          <a:lstStyle/>
          <a:p>
            <a:r>
              <a:rPr lang="en-US"/>
              <a:t>Bron: </a:t>
            </a:r>
            <a:r>
              <a:rPr lang="en-GB">
                <a:hlinkClick r:id="rId3"/>
              </a:rPr>
              <a:t>https://www.researchgate.net/publication/224564329_Ethnomuse_Archiving_folk_music_and_dance_culture</a:t>
            </a:r>
            <a:endParaRPr lang="en-US"/>
          </a:p>
        </p:txBody>
      </p:sp>
      <p:pic>
        <p:nvPicPr>
          <p:cNvPr id="2" name="Picture 1">
            <a:extLst>
              <a:ext uri="{FF2B5EF4-FFF2-40B4-BE49-F238E27FC236}">
                <a16:creationId xmlns:a16="http://schemas.microsoft.com/office/drawing/2014/main" id="{48BBC6AC-379F-4CA6-AC33-098EDFDA4B38}"/>
              </a:ext>
            </a:extLst>
          </p:cNvPr>
          <p:cNvPicPr>
            <a:picLocks noChangeAspect="1"/>
          </p:cNvPicPr>
          <p:nvPr/>
        </p:nvPicPr>
        <p:blipFill>
          <a:blip r:embed="rId4"/>
          <a:stretch>
            <a:fillRect/>
          </a:stretch>
        </p:blipFill>
        <p:spPr>
          <a:xfrm>
            <a:off x="2029413" y="1148210"/>
            <a:ext cx="7782407" cy="5191568"/>
          </a:xfrm>
          <a:prstGeom prst="rect">
            <a:avLst/>
          </a:prstGeom>
        </p:spPr>
      </p:pic>
    </p:spTree>
    <p:extLst>
      <p:ext uri="{BB962C8B-B14F-4D97-AF65-F5344CB8AC3E}">
        <p14:creationId xmlns:p14="http://schemas.microsoft.com/office/powerpoint/2010/main" val="3209492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Rosas danst Rosas</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84</a:t>
            </a:fld>
            <a:endParaRPr lang="nl-BE"/>
          </a:p>
        </p:txBody>
      </p:sp>
      <p:pic>
        <p:nvPicPr>
          <p:cNvPr id="7" name="Picture 6">
            <a:extLst>
              <a:ext uri="{FF2B5EF4-FFF2-40B4-BE49-F238E27FC236}">
                <a16:creationId xmlns:a16="http://schemas.microsoft.com/office/drawing/2014/main" id="{43FF4746-671B-4C20-8F9B-F9AA3D03721A}"/>
              </a:ext>
            </a:extLst>
          </p:cNvPr>
          <p:cNvPicPr>
            <a:picLocks noChangeAspect="1"/>
          </p:cNvPicPr>
          <p:nvPr/>
        </p:nvPicPr>
        <p:blipFill rotWithShape="1">
          <a:blip r:embed="rId3"/>
          <a:srcRect l="1190" t="2751" r="827" b="1154"/>
          <a:stretch/>
        </p:blipFill>
        <p:spPr>
          <a:xfrm>
            <a:off x="1222625" y="893852"/>
            <a:ext cx="10294705" cy="5856269"/>
          </a:xfrm>
          <a:prstGeom prst="rect">
            <a:avLst/>
          </a:prstGeom>
        </p:spPr>
      </p:pic>
      <p:sp>
        <p:nvSpPr>
          <p:cNvPr id="8" name="Rectangle 7">
            <a:extLst>
              <a:ext uri="{FF2B5EF4-FFF2-40B4-BE49-F238E27FC236}">
                <a16:creationId xmlns:a16="http://schemas.microsoft.com/office/drawing/2014/main" id="{1A31495F-FA39-4C35-8B26-C24FB2AA19C0}"/>
              </a:ext>
            </a:extLst>
          </p:cNvPr>
          <p:cNvSpPr/>
          <p:nvPr/>
        </p:nvSpPr>
        <p:spPr>
          <a:xfrm>
            <a:off x="838199" y="857276"/>
            <a:ext cx="8884966" cy="1393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0DB676-0DE7-4036-8F18-1027D890E9D0}"/>
              </a:ext>
            </a:extLst>
          </p:cNvPr>
          <p:cNvSpPr/>
          <p:nvPr/>
        </p:nvSpPr>
        <p:spPr>
          <a:xfrm>
            <a:off x="1047964" y="1684962"/>
            <a:ext cx="10849510" cy="5065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E835E0-C1F4-406B-8172-29B4972C866B}"/>
              </a:ext>
            </a:extLst>
          </p:cNvPr>
          <p:cNvSpPr/>
          <p:nvPr/>
        </p:nvSpPr>
        <p:spPr>
          <a:xfrm>
            <a:off x="1222625" y="935565"/>
            <a:ext cx="277402" cy="5065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BBA9D3-4693-45B2-9F44-F6775EB5D1B2}"/>
              </a:ext>
            </a:extLst>
          </p:cNvPr>
          <p:cNvSpPr/>
          <p:nvPr/>
        </p:nvSpPr>
        <p:spPr>
          <a:xfrm>
            <a:off x="3224374" y="1458538"/>
            <a:ext cx="1070224" cy="329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F1029B-07C1-4979-AC01-CEDED054BA00}"/>
              </a:ext>
            </a:extLst>
          </p:cNvPr>
          <p:cNvSpPr/>
          <p:nvPr/>
        </p:nvSpPr>
        <p:spPr>
          <a:xfrm>
            <a:off x="5834864" y="976660"/>
            <a:ext cx="5682465" cy="901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4720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Rosas danst Rosas</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85</a:t>
            </a:fld>
            <a:endParaRPr lang="nl-BE"/>
          </a:p>
        </p:txBody>
      </p:sp>
      <p:pic>
        <p:nvPicPr>
          <p:cNvPr id="7" name="Picture 6">
            <a:extLst>
              <a:ext uri="{FF2B5EF4-FFF2-40B4-BE49-F238E27FC236}">
                <a16:creationId xmlns:a16="http://schemas.microsoft.com/office/drawing/2014/main" id="{43FF4746-671B-4C20-8F9B-F9AA3D03721A}"/>
              </a:ext>
            </a:extLst>
          </p:cNvPr>
          <p:cNvPicPr>
            <a:picLocks noChangeAspect="1"/>
          </p:cNvPicPr>
          <p:nvPr/>
        </p:nvPicPr>
        <p:blipFill rotWithShape="1">
          <a:blip r:embed="rId3"/>
          <a:srcRect l="1190" t="2751" r="827" b="1154"/>
          <a:stretch/>
        </p:blipFill>
        <p:spPr>
          <a:xfrm>
            <a:off x="1222625" y="893852"/>
            <a:ext cx="10294705" cy="5856269"/>
          </a:xfrm>
          <a:prstGeom prst="rect">
            <a:avLst/>
          </a:prstGeom>
        </p:spPr>
      </p:pic>
      <p:sp>
        <p:nvSpPr>
          <p:cNvPr id="8" name="Rectangle 7">
            <a:extLst>
              <a:ext uri="{FF2B5EF4-FFF2-40B4-BE49-F238E27FC236}">
                <a16:creationId xmlns:a16="http://schemas.microsoft.com/office/drawing/2014/main" id="{1A31495F-FA39-4C35-8B26-C24FB2AA19C0}"/>
              </a:ext>
            </a:extLst>
          </p:cNvPr>
          <p:cNvSpPr/>
          <p:nvPr/>
        </p:nvSpPr>
        <p:spPr>
          <a:xfrm>
            <a:off x="838199" y="857276"/>
            <a:ext cx="8884966" cy="1393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0DB676-0DE7-4036-8F18-1027D890E9D0}"/>
              </a:ext>
            </a:extLst>
          </p:cNvPr>
          <p:cNvSpPr/>
          <p:nvPr/>
        </p:nvSpPr>
        <p:spPr>
          <a:xfrm>
            <a:off x="1047964" y="2907587"/>
            <a:ext cx="10849510" cy="3842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E835E0-C1F4-406B-8172-29B4972C866B}"/>
              </a:ext>
            </a:extLst>
          </p:cNvPr>
          <p:cNvSpPr/>
          <p:nvPr/>
        </p:nvSpPr>
        <p:spPr>
          <a:xfrm>
            <a:off x="1222625" y="935565"/>
            <a:ext cx="277402" cy="5065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F1029B-07C1-4979-AC01-CEDED054BA00}"/>
              </a:ext>
            </a:extLst>
          </p:cNvPr>
          <p:cNvSpPr/>
          <p:nvPr/>
        </p:nvSpPr>
        <p:spPr>
          <a:xfrm>
            <a:off x="5414482" y="976660"/>
            <a:ext cx="6082300" cy="2177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6CB8A6-8F0F-413D-814D-158DD2CBAC74}"/>
              </a:ext>
            </a:extLst>
          </p:cNvPr>
          <p:cNvSpPr/>
          <p:nvPr/>
        </p:nvSpPr>
        <p:spPr>
          <a:xfrm>
            <a:off x="695218" y="1968119"/>
            <a:ext cx="1061663" cy="1109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28B2B3-4301-4915-B774-1578B961C792}"/>
              </a:ext>
            </a:extLst>
          </p:cNvPr>
          <p:cNvSpPr/>
          <p:nvPr/>
        </p:nvSpPr>
        <p:spPr>
          <a:xfrm>
            <a:off x="838199" y="1841576"/>
            <a:ext cx="1061663" cy="591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0177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Rosas danst Rosas</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86</a:t>
            </a:fld>
            <a:endParaRPr lang="nl-BE"/>
          </a:p>
        </p:txBody>
      </p:sp>
      <p:pic>
        <p:nvPicPr>
          <p:cNvPr id="7" name="Picture 6">
            <a:extLst>
              <a:ext uri="{FF2B5EF4-FFF2-40B4-BE49-F238E27FC236}">
                <a16:creationId xmlns:a16="http://schemas.microsoft.com/office/drawing/2014/main" id="{43FF4746-671B-4C20-8F9B-F9AA3D03721A}"/>
              </a:ext>
            </a:extLst>
          </p:cNvPr>
          <p:cNvPicPr>
            <a:picLocks noChangeAspect="1"/>
          </p:cNvPicPr>
          <p:nvPr/>
        </p:nvPicPr>
        <p:blipFill rotWithShape="1">
          <a:blip r:embed="rId3"/>
          <a:srcRect l="1190" t="2751" r="827" b="1154"/>
          <a:stretch/>
        </p:blipFill>
        <p:spPr>
          <a:xfrm>
            <a:off x="1222625" y="893852"/>
            <a:ext cx="10294705" cy="5856269"/>
          </a:xfrm>
          <a:prstGeom prst="rect">
            <a:avLst/>
          </a:prstGeom>
        </p:spPr>
      </p:pic>
      <p:sp>
        <p:nvSpPr>
          <p:cNvPr id="9" name="Rectangle 8">
            <a:extLst>
              <a:ext uri="{FF2B5EF4-FFF2-40B4-BE49-F238E27FC236}">
                <a16:creationId xmlns:a16="http://schemas.microsoft.com/office/drawing/2014/main" id="{900DB676-0DE7-4036-8F18-1027D890E9D0}"/>
              </a:ext>
            </a:extLst>
          </p:cNvPr>
          <p:cNvSpPr/>
          <p:nvPr/>
        </p:nvSpPr>
        <p:spPr>
          <a:xfrm>
            <a:off x="1047964" y="2907587"/>
            <a:ext cx="10849510" cy="3842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F1029B-07C1-4979-AC01-CEDED054BA00}"/>
              </a:ext>
            </a:extLst>
          </p:cNvPr>
          <p:cNvSpPr/>
          <p:nvPr/>
        </p:nvSpPr>
        <p:spPr>
          <a:xfrm>
            <a:off x="5414482" y="2897312"/>
            <a:ext cx="4582273" cy="331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28B2B3-4301-4915-B774-1578B961C792}"/>
              </a:ext>
            </a:extLst>
          </p:cNvPr>
          <p:cNvSpPr/>
          <p:nvPr/>
        </p:nvSpPr>
        <p:spPr>
          <a:xfrm>
            <a:off x="686655" y="2531307"/>
            <a:ext cx="1061663" cy="591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8F891B-A555-40D0-8BCC-D5B7765E808B}"/>
              </a:ext>
            </a:extLst>
          </p:cNvPr>
          <p:cNvSpPr/>
          <p:nvPr/>
        </p:nvSpPr>
        <p:spPr>
          <a:xfrm>
            <a:off x="5280682" y="3628797"/>
            <a:ext cx="6082300" cy="599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CE87AB-8B21-4647-A2D9-2D077A3B404B}"/>
              </a:ext>
            </a:extLst>
          </p:cNvPr>
          <p:cNvSpPr/>
          <p:nvPr/>
        </p:nvSpPr>
        <p:spPr>
          <a:xfrm>
            <a:off x="8455631" y="2635264"/>
            <a:ext cx="1253446" cy="635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D4154B-BFF0-4DEF-92FF-1AC0BF6596CA}"/>
              </a:ext>
            </a:extLst>
          </p:cNvPr>
          <p:cNvSpPr/>
          <p:nvPr/>
        </p:nvSpPr>
        <p:spPr>
          <a:xfrm>
            <a:off x="8445357" y="2531307"/>
            <a:ext cx="883578" cy="331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75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Rosas danst Rosas</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87</a:t>
            </a:fld>
            <a:endParaRPr lang="nl-BE"/>
          </a:p>
        </p:txBody>
      </p:sp>
      <p:pic>
        <p:nvPicPr>
          <p:cNvPr id="7" name="Picture 6">
            <a:extLst>
              <a:ext uri="{FF2B5EF4-FFF2-40B4-BE49-F238E27FC236}">
                <a16:creationId xmlns:a16="http://schemas.microsoft.com/office/drawing/2014/main" id="{43FF4746-671B-4C20-8F9B-F9AA3D03721A}"/>
              </a:ext>
            </a:extLst>
          </p:cNvPr>
          <p:cNvPicPr>
            <a:picLocks noChangeAspect="1"/>
          </p:cNvPicPr>
          <p:nvPr/>
        </p:nvPicPr>
        <p:blipFill rotWithShape="1">
          <a:blip r:embed="rId3"/>
          <a:srcRect l="1190" t="2751" r="827" b="1154"/>
          <a:stretch/>
        </p:blipFill>
        <p:spPr>
          <a:xfrm>
            <a:off x="1222625" y="893852"/>
            <a:ext cx="10294705" cy="5856269"/>
          </a:xfrm>
          <a:prstGeom prst="rect">
            <a:avLst/>
          </a:prstGeom>
        </p:spPr>
      </p:pic>
      <p:sp>
        <p:nvSpPr>
          <p:cNvPr id="9" name="Rectangle 8">
            <a:extLst>
              <a:ext uri="{FF2B5EF4-FFF2-40B4-BE49-F238E27FC236}">
                <a16:creationId xmlns:a16="http://schemas.microsoft.com/office/drawing/2014/main" id="{900DB676-0DE7-4036-8F18-1027D890E9D0}"/>
              </a:ext>
            </a:extLst>
          </p:cNvPr>
          <p:cNvSpPr/>
          <p:nvPr/>
        </p:nvSpPr>
        <p:spPr>
          <a:xfrm>
            <a:off x="1047964" y="4181581"/>
            <a:ext cx="10849510" cy="256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F1029B-07C1-4979-AC01-CEDED054BA00}"/>
              </a:ext>
            </a:extLst>
          </p:cNvPr>
          <p:cNvSpPr/>
          <p:nvPr/>
        </p:nvSpPr>
        <p:spPr>
          <a:xfrm flipV="1">
            <a:off x="8455631" y="2523851"/>
            <a:ext cx="595902" cy="3323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28B2B3-4301-4915-B774-1578B961C792}"/>
              </a:ext>
            </a:extLst>
          </p:cNvPr>
          <p:cNvSpPr/>
          <p:nvPr/>
        </p:nvSpPr>
        <p:spPr>
          <a:xfrm>
            <a:off x="686655" y="2531307"/>
            <a:ext cx="1061663" cy="591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CE87AB-8B21-4647-A2D9-2D077A3B404B}"/>
              </a:ext>
            </a:extLst>
          </p:cNvPr>
          <p:cNvSpPr/>
          <p:nvPr/>
        </p:nvSpPr>
        <p:spPr>
          <a:xfrm>
            <a:off x="8455631" y="2635264"/>
            <a:ext cx="1253446" cy="635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B8FF72-8E64-49F9-A24C-965C233C2FF3}"/>
              </a:ext>
            </a:extLst>
          </p:cNvPr>
          <p:cNvSpPr/>
          <p:nvPr/>
        </p:nvSpPr>
        <p:spPr>
          <a:xfrm>
            <a:off x="1217486" y="3122687"/>
            <a:ext cx="333912" cy="256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EB9A71-5164-4553-8367-82BB4F473CFE}"/>
              </a:ext>
            </a:extLst>
          </p:cNvPr>
          <p:cNvSpPr/>
          <p:nvPr/>
        </p:nvSpPr>
        <p:spPr>
          <a:xfrm>
            <a:off x="8915398" y="3003827"/>
            <a:ext cx="333912" cy="256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BB3175-F480-4443-B7BD-1EE660277B3B}"/>
              </a:ext>
            </a:extLst>
          </p:cNvPr>
          <p:cNvSpPr/>
          <p:nvPr/>
        </p:nvSpPr>
        <p:spPr>
          <a:xfrm>
            <a:off x="5414481" y="4036928"/>
            <a:ext cx="811657" cy="461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34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Rosas danst Rosas</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88</a:t>
            </a:fld>
            <a:endParaRPr lang="nl-BE"/>
          </a:p>
        </p:txBody>
      </p:sp>
      <p:pic>
        <p:nvPicPr>
          <p:cNvPr id="7" name="Picture 6">
            <a:extLst>
              <a:ext uri="{FF2B5EF4-FFF2-40B4-BE49-F238E27FC236}">
                <a16:creationId xmlns:a16="http://schemas.microsoft.com/office/drawing/2014/main" id="{43FF4746-671B-4C20-8F9B-F9AA3D03721A}"/>
              </a:ext>
            </a:extLst>
          </p:cNvPr>
          <p:cNvPicPr>
            <a:picLocks noChangeAspect="1"/>
          </p:cNvPicPr>
          <p:nvPr/>
        </p:nvPicPr>
        <p:blipFill rotWithShape="1">
          <a:blip r:embed="rId3"/>
          <a:srcRect l="1190" t="2751" r="827" b="1154"/>
          <a:stretch/>
        </p:blipFill>
        <p:spPr>
          <a:xfrm>
            <a:off x="1222625" y="893852"/>
            <a:ext cx="10294705" cy="5856269"/>
          </a:xfrm>
          <a:prstGeom prst="rect">
            <a:avLst/>
          </a:prstGeom>
        </p:spPr>
      </p:pic>
      <p:sp>
        <p:nvSpPr>
          <p:cNvPr id="9" name="Rectangle 8">
            <a:extLst>
              <a:ext uri="{FF2B5EF4-FFF2-40B4-BE49-F238E27FC236}">
                <a16:creationId xmlns:a16="http://schemas.microsoft.com/office/drawing/2014/main" id="{900DB676-0DE7-4036-8F18-1027D890E9D0}"/>
              </a:ext>
            </a:extLst>
          </p:cNvPr>
          <p:cNvSpPr/>
          <p:nvPr/>
        </p:nvSpPr>
        <p:spPr>
          <a:xfrm>
            <a:off x="1068512" y="5765819"/>
            <a:ext cx="5048036" cy="98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CE87AB-8B21-4647-A2D9-2D077A3B404B}"/>
              </a:ext>
            </a:extLst>
          </p:cNvPr>
          <p:cNvSpPr/>
          <p:nvPr/>
        </p:nvSpPr>
        <p:spPr>
          <a:xfrm>
            <a:off x="8455631" y="2635264"/>
            <a:ext cx="1253446" cy="635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8F29B5-ED43-4C2B-8F99-A789958EC276}"/>
              </a:ext>
            </a:extLst>
          </p:cNvPr>
          <p:cNvSpPr/>
          <p:nvPr/>
        </p:nvSpPr>
        <p:spPr>
          <a:xfrm>
            <a:off x="8466627" y="2535700"/>
            <a:ext cx="547100" cy="461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2C43766-57FC-4CBD-BA31-6EFFA1B2A237}"/>
              </a:ext>
            </a:extLst>
          </p:cNvPr>
          <p:cNvSpPr/>
          <p:nvPr/>
        </p:nvSpPr>
        <p:spPr>
          <a:xfrm>
            <a:off x="5640512" y="5424755"/>
            <a:ext cx="3965825" cy="13605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BF6F768-55DA-465F-B653-EBAA2D4F2493}"/>
              </a:ext>
            </a:extLst>
          </p:cNvPr>
          <p:cNvSpPr/>
          <p:nvPr/>
        </p:nvSpPr>
        <p:spPr>
          <a:xfrm>
            <a:off x="3357440" y="5177046"/>
            <a:ext cx="1224834" cy="4737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D37385-31F8-4B8B-A43B-924115477D52}"/>
              </a:ext>
            </a:extLst>
          </p:cNvPr>
          <p:cNvSpPr/>
          <p:nvPr/>
        </p:nvSpPr>
        <p:spPr>
          <a:xfrm>
            <a:off x="5110650" y="5332289"/>
            <a:ext cx="1224834" cy="4737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4D2B9-7381-4AEE-879B-E59649BD4577}"/>
              </a:ext>
            </a:extLst>
          </p:cNvPr>
          <p:cNvSpPr/>
          <p:nvPr/>
        </p:nvSpPr>
        <p:spPr>
          <a:xfrm>
            <a:off x="5488833" y="5146788"/>
            <a:ext cx="1224834" cy="4737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B6FDB9-D96C-4333-8387-A5ED5B063C91}"/>
              </a:ext>
            </a:extLst>
          </p:cNvPr>
          <p:cNvSpPr/>
          <p:nvPr/>
        </p:nvSpPr>
        <p:spPr>
          <a:xfrm>
            <a:off x="4984541" y="5343128"/>
            <a:ext cx="1224834" cy="4737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96C2BF-6914-4C23-9598-2299FE372885}"/>
              </a:ext>
            </a:extLst>
          </p:cNvPr>
          <p:cNvSpPr/>
          <p:nvPr/>
        </p:nvSpPr>
        <p:spPr>
          <a:xfrm>
            <a:off x="1902722" y="4908079"/>
            <a:ext cx="2622051" cy="516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8286A36-A661-440D-AE38-CBA9C7B12F02}"/>
              </a:ext>
            </a:extLst>
          </p:cNvPr>
          <p:cNvSpPr/>
          <p:nvPr/>
        </p:nvSpPr>
        <p:spPr>
          <a:xfrm>
            <a:off x="8942660" y="4499233"/>
            <a:ext cx="511998" cy="13605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8B5B5E7-8E35-47A7-8A02-DC86B8839CDB}"/>
              </a:ext>
            </a:extLst>
          </p:cNvPr>
          <p:cNvSpPr/>
          <p:nvPr/>
        </p:nvSpPr>
        <p:spPr>
          <a:xfrm>
            <a:off x="8703920" y="2997916"/>
            <a:ext cx="511998" cy="13605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8252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Rosas danst Rosas</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89</a:t>
            </a:fld>
            <a:endParaRPr lang="nl-BE"/>
          </a:p>
        </p:txBody>
      </p:sp>
      <p:pic>
        <p:nvPicPr>
          <p:cNvPr id="7" name="Picture 6">
            <a:extLst>
              <a:ext uri="{FF2B5EF4-FFF2-40B4-BE49-F238E27FC236}">
                <a16:creationId xmlns:a16="http://schemas.microsoft.com/office/drawing/2014/main" id="{43FF4746-671B-4C20-8F9B-F9AA3D03721A}"/>
              </a:ext>
            </a:extLst>
          </p:cNvPr>
          <p:cNvPicPr>
            <a:picLocks noChangeAspect="1"/>
          </p:cNvPicPr>
          <p:nvPr/>
        </p:nvPicPr>
        <p:blipFill rotWithShape="1">
          <a:blip r:embed="rId3"/>
          <a:srcRect l="1190" t="2751" r="827" b="1154"/>
          <a:stretch/>
        </p:blipFill>
        <p:spPr>
          <a:xfrm>
            <a:off x="1222625" y="893852"/>
            <a:ext cx="10294705" cy="5856269"/>
          </a:xfrm>
          <a:prstGeom prst="rect">
            <a:avLst/>
          </a:prstGeom>
        </p:spPr>
      </p:pic>
    </p:spTree>
    <p:extLst>
      <p:ext uri="{BB962C8B-B14F-4D97-AF65-F5344CB8AC3E}">
        <p14:creationId xmlns:p14="http://schemas.microsoft.com/office/powerpoint/2010/main" val="2937837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71eeb774cb_0_142"/>
          <p:cNvSpPr txBox="1"/>
          <p:nvPr/>
        </p:nvSpPr>
        <p:spPr>
          <a:xfrm>
            <a:off x="878126" y="1333425"/>
            <a:ext cx="11238900" cy="674400"/>
          </a:xfrm>
          <a:prstGeom prst="rect">
            <a:avLst/>
          </a:prstGeom>
          <a:no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None/>
            </a:pPr>
            <a:r>
              <a:rPr lang="nl-BE" sz="2000"/>
              <a:t>Schaalbaar proces voor het aanmelden, ontwikkelen, wijzigen en</a:t>
            </a:r>
            <a:br>
              <a:rPr lang="nl-BE" sz="2000"/>
            </a:br>
            <a:r>
              <a:rPr lang="nl-BE" sz="2000"/>
              <a:t>uitfaseren van datastandaarden.</a:t>
            </a:r>
            <a:endParaRPr sz="2000" i="0" u="none" strike="noStrike" cap="none">
              <a:solidFill>
                <a:srgbClr val="000000"/>
              </a:solidFill>
            </a:endParaRPr>
          </a:p>
        </p:txBody>
      </p:sp>
      <p:sp>
        <p:nvSpPr>
          <p:cNvPr id="332" name="Google Shape;332;g71eeb774cb_0_142"/>
          <p:cNvSpPr/>
          <p:nvPr/>
        </p:nvSpPr>
        <p:spPr>
          <a:xfrm>
            <a:off x="789139" y="5522933"/>
            <a:ext cx="2212800" cy="1221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pic>
        <p:nvPicPr>
          <p:cNvPr id="333" name="Google Shape;333;g71eeb774cb_0_142"/>
          <p:cNvPicPr preferRelativeResize="0"/>
          <p:nvPr/>
        </p:nvPicPr>
        <p:blipFill rotWithShape="1">
          <a:blip r:embed="rId3">
            <a:alphaModFix/>
          </a:blip>
          <a:srcRect/>
          <a:stretch/>
        </p:blipFill>
        <p:spPr>
          <a:xfrm>
            <a:off x="1091225" y="3149138"/>
            <a:ext cx="6003617" cy="2107962"/>
          </a:xfrm>
          <a:prstGeom prst="rect">
            <a:avLst/>
          </a:prstGeom>
          <a:noFill/>
          <a:ln>
            <a:noFill/>
          </a:ln>
        </p:spPr>
      </p:pic>
      <p:sp>
        <p:nvSpPr>
          <p:cNvPr id="334" name="Google Shape;334;g71eeb774cb_0_142"/>
          <p:cNvSpPr txBox="1">
            <a:spLocks noGrp="1"/>
          </p:cNvSpPr>
          <p:nvPr>
            <p:ph type="title"/>
          </p:nvPr>
        </p:nvSpPr>
        <p:spPr>
          <a:xfrm>
            <a:off x="838201" y="365126"/>
            <a:ext cx="10515600" cy="984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Arial"/>
              <a:buNone/>
            </a:pPr>
            <a:r>
              <a:rPr lang="nl-BE" b="1"/>
              <a:t>Proces en methode</a:t>
            </a:r>
            <a:endParaRPr/>
          </a:p>
        </p:txBody>
      </p:sp>
      <p:pic>
        <p:nvPicPr>
          <p:cNvPr id="335" name="Google Shape;335;g71eeb774cb_0_142" descr="Afbeelding met schermafbeelding&#10;&#10;Beschrijving is gegenereerd met zeer hoge betrouwbaarheid"/>
          <p:cNvPicPr preferRelativeResize="0"/>
          <p:nvPr/>
        </p:nvPicPr>
        <p:blipFill rotWithShape="1">
          <a:blip r:embed="rId4">
            <a:alphaModFix/>
          </a:blip>
          <a:srcRect/>
          <a:stretch/>
        </p:blipFill>
        <p:spPr>
          <a:xfrm>
            <a:off x="8903868" y="2245939"/>
            <a:ext cx="2449943" cy="3450291"/>
          </a:xfrm>
          <a:prstGeom prst="rect">
            <a:avLst/>
          </a:prstGeom>
          <a:noFill/>
          <a:ln>
            <a:noFill/>
          </a:ln>
          <a:effectLst>
            <a:outerShdw blurRad="292100" dist="139700" dir="2700000" algn="tl" rotWithShape="0">
              <a:srgbClr val="333333">
                <a:alpha val="64709"/>
              </a:srgbClr>
            </a:outerShdw>
          </a:effectLst>
        </p:spPr>
      </p:pic>
      <p:pic>
        <p:nvPicPr>
          <p:cNvPr id="336" name="Google Shape;336;g71eeb774cb_0_142" descr="Afbeelding met schermafbeelding&#10;&#10;Beschrijving is gegenereerd met zeer hoge betrouwbaarheid"/>
          <p:cNvPicPr preferRelativeResize="0"/>
          <p:nvPr/>
        </p:nvPicPr>
        <p:blipFill rotWithShape="1">
          <a:blip r:embed="rId5">
            <a:alphaModFix/>
          </a:blip>
          <a:srcRect/>
          <a:stretch/>
        </p:blipFill>
        <p:spPr>
          <a:xfrm>
            <a:off x="8484132" y="2469784"/>
            <a:ext cx="2438897" cy="3466698"/>
          </a:xfrm>
          <a:prstGeom prst="rect">
            <a:avLst/>
          </a:prstGeom>
          <a:noFill/>
          <a:ln>
            <a:noFill/>
          </a:ln>
          <a:effectLst>
            <a:outerShdw blurRad="292100" dist="139700" dir="2700000" algn="tl" rotWithShape="0">
              <a:srgbClr val="333333">
                <a:alpha val="64709"/>
              </a:srgbClr>
            </a:outerShdw>
          </a:effectLst>
        </p:spPr>
      </p:pic>
      <p:pic>
        <p:nvPicPr>
          <p:cNvPr id="337" name="Google Shape;337;g71eeb774cb_0_142"/>
          <p:cNvPicPr preferRelativeResize="0"/>
          <p:nvPr/>
        </p:nvPicPr>
        <p:blipFill rotWithShape="1">
          <a:blip r:embed="rId6">
            <a:alphaModFix/>
          </a:blip>
          <a:srcRect/>
          <a:stretch/>
        </p:blipFill>
        <p:spPr>
          <a:xfrm>
            <a:off x="8020211" y="2775623"/>
            <a:ext cx="2427850" cy="3451712"/>
          </a:xfrm>
          <a:prstGeom prst="rect">
            <a:avLst/>
          </a:prstGeom>
          <a:noFill/>
          <a:ln>
            <a:noFill/>
          </a:ln>
          <a:effectLst>
            <a:outerShdw blurRad="292100" dist="139700" dir="2700000" algn="tl" rotWithShape="0">
              <a:srgbClr val="333333">
                <a:alpha val="64709"/>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Mechelse Ommegang en Ommegangsreuzen</a:t>
            </a:r>
          </a:p>
        </p:txBody>
      </p:sp>
      <p:sp>
        <p:nvSpPr>
          <p:cNvPr id="8" name="Rectangle 7">
            <a:extLst>
              <a:ext uri="{FF2B5EF4-FFF2-40B4-BE49-F238E27FC236}">
                <a16:creationId xmlns:a16="http://schemas.microsoft.com/office/drawing/2014/main" id="{04346C89-D2E4-407A-8A0A-4522F782A701}"/>
              </a:ext>
            </a:extLst>
          </p:cNvPr>
          <p:cNvSpPr/>
          <p:nvPr/>
        </p:nvSpPr>
        <p:spPr>
          <a:xfrm>
            <a:off x="647272" y="1024179"/>
            <a:ext cx="11147461" cy="1790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54147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Mechelse Ommegang en Ommegangsreuzen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91</a:t>
            </a:fld>
            <a:endParaRPr lang="nl-BE"/>
          </a:p>
        </p:txBody>
      </p:sp>
      <p:pic>
        <p:nvPicPr>
          <p:cNvPr id="5" name="Picture 4">
            <a:extLst>
              <a:ext uri="{FF2B5EF4-FFF2-40B4-BE49-F238E27FC236}">
                <a16:creationId xmlns:a16="http://schemas.microsoft.com/office/drawing/2014/main" id="{55C8C1C0-B1CE-45AB-9BB2-F81722E71BBF}"/>
              </a:ext>
            </a:extLst>
          </p:cNvPr>
          <p:cNvPicPr>
            <a:picLocks noChangeAspect="1"/>
          </p:cNvPicPr>
          <p:nvPr/>
        </p:nvPicPr>
        <p:blipFill rotWithShape="1">
          <a:blip r:embed="rId3"/>
          <a:srcRect l="1181" t="2703" r="562" b="1645"/>
          <a:stretch/>
        </p:blipFill>
        <p:spPr>
          <a:xfrm>
            <a:off x="736234" y="1349426"/>
            <a:ext cx="10719531" cy="4789774"/>
          </a:xfrm>
          <a:prstGeom prst="rect">
            <a:avLst/>
          </a:prstGeom>
        </p:spPr>
      </p:pic>
      <p:sp>
        <p:nvSpPr>
          <p:cNvPr id="8" name="Rectangle 7">
            <a:extLst>
              <a:ext uri="{FF2B5EF4-FFF2-40B4-BE49-F238E27FC236}">
                <a16:creationId xmlns:a16="http://schemas.microsoft.com/office/drawing/2014/main" id="{04346C89-D2E4-407A-8A0A-4522F782A701}"/>
              </a:ext>
            </a:extLst>
          </p:cNvPr>
          <p:cNvSpPr/>
          <p:nvPr/>
        </p:nvSpPr>
        <p:spPr>
          <a:xfrm>
            <a:off x="647272" y="1024179"/>
            <a:ext cx="11147461" cy="1790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AE06BCC-074F-4EF5-882A-B00EF64032BF}"/>
              </a:ext>
            </a:extLst>
          </p:cNvPr>
          <p:cNvSpPr/>
          <p:nvPr/>
        </p:nvSpPr>
        <p:spPr>
          <a:xfrm>
            <a:off x="838201" y="3261107"/>
            <a:ext cx="713197" cy="3078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7D8BF0-15CB-4DE3-92D5-5F357E64A111}"/>
              </a:ext>
            </a:extLst>
          </p:cNvPr>
          <p:cNvSpPr/>
          <p:nvPr/>
        </p:nvSpPr>
        <p:spPr>
          <a:xfrm>
            <a:off x="3133618" y="2098416"/>
            <a:ext cx="8830599" cy="2278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0842DF-8F0C-4682-B18B-0D91CA26D429}"/>
              </a:ext>
            </a:extLst>
          </p:cNvPr>
          <p:cNvSpPr/>
          <p:nvPr/>
        </p:nvSpPr>
        <p:spPr>
          <a:xfrm>
            <a:off x="1364284" y="5176462"/>
            <a:ext cx="4091294" cy="1287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32591E-DF7B-4494-A461-293F2828A1C2}"/>
              </a:ext>
            </a:extLst>
          </p:cNvPr>
          <p:cNvSpPr/>
          <p:nvPr/>
        </p:nvSpPr>
        <p:spPr>
          <a:xfrm>
            <a:off x="2259677" y="3261106"/>
            <a:ext cx="8830599" cy="111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D7332A-481B-40D2-BDCC-5773C46D8438}"/>
              </a:ext>
            </a:extLst>
          </p:cNvPr>
          <p:cNvSpPr/>
          <p:nvPr/>
        </p:nvSpPr>
        <p:spPr>
          <a:xfrm>
            <a:off x="2062755" y="3290417"/>
            <a:ext cx="8830599" cy="97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2498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Mechelse Ommegang en Ommegangsreuzen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92</a:t>
            </a:fld>
            <a:endParaRPr lang="nl-BE"/>
          </a:p>
        </p:txBody>
      </p:sp>
      <p:pic>
        <p:nvPicPr>
          <p:cNvPr id="5" name="Picture 4">
            <a:extLst>
              <a:ext uri="{FF2B5EF4-FFF2-40B4-BE49-F238E27FC236}">
                <a16:creationId xmlns:a16="http://schemas.microsoft.com/office/drawing/2014/main" id="{55C8C1C0-B1CE-45AB-9BB2-F81722E71BBF}"/>
              </a:ext>
            </a:extLst>
          </p:cNvPr>
          <p:cNvPicPr>
            <a:picLocks noChangeAspect="1"/>
          </p:cNvPicPr>
          <p:nvPr/>
        </p:nvPicPr>
        <p:blipFill rotWithShape="1">
          <a:blip r:embed="rId3"/>
          <a:srcRect l="1181" t="2703" r="562" b="1645"/>
          <a:stretch/>
        </p:blipFill>
        <p:spPr>
          <a:xfrm>
            <a:off x="736234" y="1349426"/>
            <a:ext cx="10719531" cy="4789774"/>
          </a:xfrm>
          <a:prstGeom prst="rect">
            <a:avLst/>
          </a:prstGeom>
        </p:spPr>
      </p:pic>
      <p:sp>
        <p:nvSpPr>
          <p:cNvPr id="8" name="Rectangle 7">
            <a:extLst>
              <a:ext uri="{FF2B5EF4-FFF2-40B4-BE49-F238E27FC236}">
                <a16:creationId xmlns:a16="http://schemas.microsoft.com/office/drawing/2014/main" id="{04346C89-D2E4-407A-8A0A-4522F782A701}"/>
              </a:ext>
            </a:extLst>
          </p:cNvPr>
          <p:cNvSpPr/>
          <p:nvPr/>
        </p:nvSpPr>
        <p:spPr>
          <a:xfrm>
            <a:off x="5147353" y="1024178"/>
            <a:ext cx="6606284" cy="2036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AE06BCC-074F-4EF5-882A-B00EF64032BF}"/>
              </a:ext>
            </a:extLst>
          </p:cNvPr>
          <p:cNvSpPr/>
          <p:nvPr/>
        </p:nvSpPr>
        <p:spPr>
          <a:xfrm>
            <a:off x="838201" y="3261107"/>
            <a:ext cx="713197" cy="3078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7D8BF0-15CB-4DE3-92D5-5F357E64A111}"/>
              </a:ext>
            </a:extLst>
          </p:cNvPr>
          <p:cNvSpPr/>
          <p:nvPr/>
        </p:nvSpPr>
        <p:spPr>
          <a:xfrm>
            <a:off x="5455578" y="2098416"/>
            <a:ext cx="6508639" cy="2278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0842DF-8F0C-4682-B18B-0D91CA26D429}"/>
              </a:ext>
            </a:extLst>
          </p:cNvPr>
          <p:cNvSpPr/>
          <p:nvPr/>
        </p:nvSpPr>
        <p:spPr>
          <a:xfrm>
            <a:off x="1364284" y="5176462"/>
            <a:ext cx="4091294" cy="1287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32591E-DF7B-4494-A461-293F2828A1C2}"/>
              </a:ext>
            </a:extLst>
          </p:cNvPr>
          <p:cNvSpPr/>
          <p:nvPr/>
        </p:nvSpPr>
        <p:spPr>
          <a:xfrm>
            <a:off x="2259677" y="3261106"/>
            <a:ext cx="8830599" cy="111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D7332A-481B-40D2-BDCC-5773C46D8438}"/>
              </a:ext>
            </a:extLst>
          </p:cNvPr>
          <p:cNvSpPr/>
          <p:nvPr/>
        </p:nvSpPr>
        <p:spPr>
          <a:xfrm>
            <a:off x="2062755" y="3290417"/>
            <a:ext cx="8830599" cy="97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15" name="Rectangle 14">
            <a:extLst>
              <a:ext uri="{FF2B5EF4-FFF2-40B4-BE49-F238E27FC236}">
                <a16:creationId xmlns:a16="http://schemas.microsoft.com/office/drawing/2014/main" id="{B88B2F27-537C-42A1-A3CC-BBD8028781F5}"/>
              </a:ext>
            </a:extLst>
          </p:cNvPr>
          <p:cNvSpPr/>
          <p:nvPr/>
        </p:nvSpPr>
        <p:spPr>
          <a:xfrm>
            <a:off x="2259678" y="1608306"/>
            <a:ext cx="1796086" cy="946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82A82-C073-43A1-B8BA-9582020B8846}"/>
              </a:ext>
            </a:extLst>
          </p:cNvPr>
          <p:cNvSpPr/>
          <p:nvPr/>
        </p:nvSpPr>
        <p:spPr>
          <a:xfrm>
            <a:off x="4936773" y="2881920"/>
            <a:ext cx="1796086" cy="1212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084600-6CAA-4A9A-BAB3-A6F42D9FD147}"/>
              </a:ext>
            </a:extLst>
          </p:cNvPr>
          <p:cNvSpPr/>
          <p:nvPr/>
        </p:nvSpPr>
        <p:spPr>
          <a:xfrm>
            <a:off x="3014808" y="2695663"/>
            <a:ext cx="889372" cy="946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883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Mechelse Ommegang en Ommegangsreuzen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93</a:t>
            </a:fld>
            <a:endParaRPr lang="nl-BE"/>
          </a:p>
        </p:txBody>
      </p:sp>
      <p:pic>
        <p:nvPicPr>
          <p:cNvPr id="5" name="Picture 4">
            <a:extLst>
              <a:ext uri="{FF2B5EF4-FFF2-40B4-BE49-F238E27FC236}">
                <a16:creationId xmlns:a16="http://schemas.microsoft.com/office/drawing/2014/main" id="{55C8C1C0-B1CE-45AB-9BB2-F81722E71BBF}"/>
              </a:ext>
            </a:extLst>
          </p:cNvPr>
          <p:cNvPicPr>
            <a:picLocks noChangeAspect="1"/>
          </p:cNvPicPr>
          <p:nvPr/>
        </p:nvPicPr>
        <p:blipFill rotWithShape="1">
          <a:blip r:embed="rId3"/>
          <a:srcRect l="1181" t="2703" r="562" b="1645"/>
          <a:stretch/>
        </p:blipFill>
        <p:spPr>
          <a:xfrm>
            <a:off x="736234" y="1349426"/>
            <a:ext cx="10719531" cy="4789774"/>
          </a:xfrm>
          <a:prstGeom prst="rect">
            <a:avLst/>
          </a:prstGeom>
        </p:spPr>
      </p:pic>
      <p:sp>
        <p:nvSpPr>
          <p:cNvPr id="8" name="Rectangle 7">
            <a:extLst>
              <a:ext uri="{FF2B5EF4-FFF2-40B4-BE49-F238E27FC236}">
                <a16:creationId xmlns:a16="http://schemas.microsoft.com/office/drawing/2014/main" id="{04346C89-D2E4-407A-8A0A-4522F782A701}"/>
              </a:ext>
            </a:extLst>
          </p:cNvPr>
          <p:cNvSpPr/>
          <p:nvPr/>
        </p:nvSpPr>
        <p:spPr>
          <a:xfrm>
            <a:off x="5147353" y="1914869"/>
            <a:ext cx="6606284" cy="1146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AE06BCC-074F-4EF5-882A-B00EF64032BF}"/>
              </a:ext>
            </a:extLst>
          </p:cNvPr>
          <p:cNvSpPr/>
          <p:nvPr/>
        </p:nvSpPr>
        <p:spPr>
          <a:xfrm>
            <a:off x="838201" y="3261107"/>
            <a:ext cx="713197" cy="3078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7D8BF0-15CB-4DE3-92D5-5F357E64A111}"/>
              </a:ext>
            </a:extLst>
          </p:cNvPr>
          <p:cNvSpPr/>
          <p:nvPr/>
        </p:nvSpPr>
        <p:spPr>
          <a:xfrm>
            <a:off x="5455578" y="2098416"/>
            <a:ext cx="6508639" cy="2278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0842DF-8F0C-4682-B18B-0D91CA26D429}"/>
              </a:ext>
            </a:extLst>
          </p:cNvPr>
          <p:cNvSpPr/>
          <p:nvPr/>
        </p:nvSpPr>
        <p:spPr>
          <a:xfrm>
            <a:off x="1364284" y="5176462"/>
            <a:ext cx="4091294" cy="1287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32591E-DF7B-4494-A461-293F2828A1C2}"/>
              </a:ext>
            </a:extLst>
          </p:cNvPr>
          <p:cNvSpPr/>
          <p:nvPr/>
        </p:nvSpPr>
        <p:spPr>
          <a:xfrm>
            <a:off x="2259677" y="3261106"/>
            <a:ext cx="8830599" cy="111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D7332A-481B-40D2-BDCC-5773C46D8438}"/>
              </a:ext>
            </a:extLst>
          </p:cNvPr>
          <p:cNvSpPr/>
          <p:nvPr/>
        </p:nvSpPr>
        <p:spPr>
          <a:xfrm>
            <a:off x="2062755" y="3290417"/>
            <a:ext cx="8830599" cy="97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15" name="Rectangle 14">
            <a:extLst>
              <a:ext uri="{FF2B5EF4-FFF2-40B4-BE49-F238E27FC236}">
                <a16:creationId xmlns:a16="http://schemas.microsoft.com/office/drawing/2014/main" id="{B88B2F27-537C-42A1-A3CC-BBD8028781F5}"/>
              </a:ext>
            </a:extLst>
          </p:cNvPr>
          <p:cNvSpPr/>
          <p:nvPr/>
        </p:nvSpPr>
        <p:spPr>
          <a:xfrm>
            <a:off x="2259678" y="1608306"/>
            <a:ext cx="1796086" cy="946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82A82-C073-43A1-B8BA-9582020B8846}"/>
              </a:ext>
            </a:extLst>
          </p:cNvPr>
          <p:cNvSpPr/>
          <p:nvPr/>
        </p:nvSpPr>
        <p:spPr>
          <a:xfrm>
            <a:off x="4936773" y="2881920"/>
            <a:ext cx="1796086" cy="1212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084600-6CAA-4A9A-BAB3-A6F42D9FD147}"/>
              </a:ext>
            </a:extLst>
          </p:cNvPr>
          <p:cNvSpPr/>
          <p:nvPr/>
        </p:nvSpPr>
        <p:spPr>
          <a:xfrm>
            <a:off x="3014808" y="2695663"/>
            <a:ext cx="889372" cy="946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818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Mechelse Ommegang en Ommegangsreuzen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94</a:t>
            </a:fld>
            <a:endParaRPr lang="nl-BE"/>
          </a:p>
        </p:txBody>
      </p:sp>
      <p:pic>
        <p:nvPicPr>
          <p:cNvPr id="5" name="Picture 4">
            <a:extLst>
              <a:ext uri="{FF2B5EF4-FFF2-40B4-BE49-F238E27FC236}">
                <a16:creationId xmlns:a16="http://schemas.microsoft.com/office/drawing/2014/main" id="{55C8C1C0-B1CE-45AB-9BB2-F81722E71BBF}"/>
              </a:ext>
            </a:extLst>
          </p:cNvPr>
          <p:cNvPicPr>
            <a:picLocks noChangeAspect="1"/>
          </p:cNvPicPr>
          <p:nvPr/>
        </p:nvPicPr>
        <p:blipFill rotWithShape="1">
          <a:blip r:embed="rId3"/>
          <a:srcRect l="1181" t="2703" r="562" b="1645"/>
          <a:stretch/>
        </p:blipFill>
        <p:spPr>
          <a:xfrm>
            <a:off x="736234" y="1349426"/>
            <a:ext cx="10719531" cy="4789774"/>
          </a:xfrm>
          <a:prstGeom prst="rect">
            <a:avLst/>
          </a:prstGeom>
        </p:spPr>
      </p:pic>
      <p:sp>
        <p:nvSpPr>
          <p:cNvPr id="9" name="Rectangle 8">
            <a:extLst>
              <a:ext uri="{FF2B5EF4-FFF2-40B4-BE49-F238E27FC236}">
                <a16:creationId xmlns:a16="http://schemas.microsoft.com/office/drawing/2014/main" id="{1AE06BCC-074F-4EF5-882A-B00EF64032BF}"/>
              </a:ext>
            </a:extLst>
          </p:cNvPr>
          <p:cNvSpPr/>
          <p:nvPr/>
        </p:nvSpPr>
        <p:spPr>
          <a:xfrm>
            <a:off x="838201" y="3261107"/>
            <a:ext cx="713197" cy="3078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7D8BF0-15CB-4DE3-92D5-5F357E64A111}"/>
              </a:ext>
            </a:extLst>
          </p:cNvPr>
          <p:cNvSpPr/>
          <p:nvPr/>
        </p:nvSpPr>
        <p:spPr>
          <a:xfrm>
            <a:off x="5455578" y="3190434"/>
            <a:ext cx="6508639" cy="1186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0842DF-8F0C-4682-B18B-0D91CA26D429}"/>
              </a:ext>
            </a:extLst>
          </p:cNvPr>
          <p:cNvSpPr/>
          <p:nvPr/>
        </p:nvSpPr>
        <p:spPr>
          <a:xfrm>
            <a:off x="1364284" y="5176462"/>
            <a:ext cx="4091294" cy="1287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32591E-DF7B-4494-A461-293F2828A1C2}"/>
              </a:ext>
            </a:extLst>
          </p:cNvPr>
          <p:cNvSpPr/>
          <p:nvPr/>
        </p:nvSpPr>
        <p:spPr>
          <a:xfrm>
            <a:off x="2259677" y="3261106"/>
            <a:ext cx="8830599" cy="111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D7332A-481B-40D2-BDCC-5773C46D8438}"/>
              </a:ext>
            </a:extLst>
          </p:cNvPr>
          <p:cNvSpPr/>
          <p:nvPr/>
        </p:nvSpPr>
        <p:spPr>
          <a:xfrm>
            <a:off x="2062755" y="3290417"/>
            <a:ext cx="8830599" cy="97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
        <p:nvSpPr>
          <p:cNvPr id="15" name="Rectangle 14">
            <a:extLst>
              <a:ext uri="{FF2B5EF4-FFF2-40B4-BE49-F238E27FC236}">
                <a16:creationId xmlns:a16="http://schemas.microsoft.com/office/drawing/2014/main" id="{B88B2F27-537C-42A1-A3CC-BBD8028781F5}"/>
              </a:ext>
            </a:extLst>
          </p:cNvPr>
          <p:cNvSpPr/>
          <p:nvPr/>
        </p:nvSpPr>
        <p:spPr>
          <a:xfrm>
            <a:off x="2259678" y="1608306"/>
            <a:ext cx="1796086" cy="946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82A82-C073-43A1-B8BA-9582020B8846}"/>
              </a:ext>
            </a:extLst>
          </p:cNvPr>
          <p:cNvSpPr/>
          <p:nvPr/>
        </p:nvSpPr>
        <p:spPr>
          <a:xfrm>
            <a:off x="4936773" y="2881920"/>
            <a:ext cx="1796086" cy="1212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084600-6CAA-4A9A-BAB3-A6F42D9FD147}"/>
              </a:ext>
            </a:extLst>
          </p:cNvPr>
          <p:cNvSpPr/>
          <p:nvPr/>
        </p:nvSpPr>
        <p:spPr>
          <a:xfrm>
            <a:off x="3014808" y="2695663"/>
            <a:ext cx="889372" cy="946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6039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Mechelse Ommegang en Ommegangsreuzen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95</a:t>
            </a:fld>
            <a:endParaRPr lang="nl-BE"/>
          </a:p>
        </p:txBody>
      </p:sp>
      <p:pic>
        <p:nvPicPr>
          <p:cNvPr id="5" name="Picture 4">
            <a:extLst>
              <a:ext uri="{FF2B5EF4-FFF2-40B4-BE49-F238E27FC236}">
                <a16:creationId xmlns:a16="http://schemas.microsoft.com/office/drawing/2014/main" id="{55C8C1C0-B1CE-45AB-9BB2-F81722E71BBF}"/>
              </a:ext>
            </a:extLst>
          </p:cNvPr>
          <p:cNvPicPr>
            <a:picLocks noChangeAspect="1"/>
          </p:cNvPicPr>
          <p:nvPr/>
        </p:nvPicPr>
        <p:blipFill rotWithShape="1">
          <a:blip r:embed="rId3"/>
          <a:srcRect l="1181" t="2703" r="562" b="1645"/>
          <a:stretch/>
        </p:blipFill>
        <p:spPr>
          <a:xfrm>
            <a:off x="736234" y="1349426"/>
            <a:ext cx="10719531" cy="4789774"/>
          </a:xfrm>
          <a:prstGeom prst="rect">
            <a:avLst/>
          </a:prstGeom>
        </p:spPr>
      </p:pic>
      <p:sp>
        <p:nvSpPr>
          <p:cNvPr id="9" name="Rectangle 8">
            <a:extLst>
              <a:ext uri="{FF2B5EF4-FFF2-40B4-BE49-F238E27FC236}">
                <a16:creationId xmlns:a16="http://schemas.microsoft.com/office/drawing/2014/main" id="{1AE06BCC-074F-4EF5-882A-B00EF64032BF}"/>
              </a:ext>
            </a:extLst>
          </p:cNvPr>
          <p:cNvSpPr/>
          <p:nvPr/>
        </p:nvSpPr>
        <p:spPr>
          <a:xfrm>
            <a:off x="838201" y="3261107"/>
            <a:ext cx="713197" cy="3078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0842DF-8F0C-4682-B18B-0D91CA26D429}"/>
              </a:ext>
            </a:extLst>
          </p:cNvPr>
          <p:cNvSpPr/>
          <p:nvPr/>
        </p:nvSpPr>
        <p:spPr>
          <a:xfrm>
            <a:off x="1364284" y="5176462"/>
            <a:ext cx="4091294" cy="1287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Tree>
    <p:extLst>
      <p:ext uri="{BB962C8B-B14F-4D97-AF65-F5344CB8AC3E}">
        <p14:creationId xmlns:p14="http://schemas.microsoft.com/office/powerpoint/2010/main" val="39894610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Mechelse Ommegang en Ommegangsreuzen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96</a:t>
            </a:fld>
            <a:endParaRPr lang="nl-BE"/>
          </a:p>
        </p:txBody>
      </p:sp>
      <p:pic>
        <p:nvPicPr>
          <p:cNvPr id="5" name="Picture 4">
            <a:extLst>
              <a:ext uri="{FF2B5EF4-FFF2-40B4-BE49-F238E27FC236}">
                <a16:creationId xmlns:a16="http://schemas.microsoft.com/office/drawing/2014/main" id="{55C8C1C0-B1CE-45AB-9BB2-F81722E71BBF}"/>
              </a:ext>
            </a:extLst>
          </p:cNvPr>
          <p:cNvPicPr>
            <a:picLocks noChangeAspect="1"/>
          </p:cNvPicPr>
          <p:nvPr/>
        </p:nvPicPr>
        <p:blipFill rotWithShape="1">
          <a:blip r:embed="rId3"/>
          <a:srcRect l="1181" t="2703" r="562" b="1645"/>
          <a:stretch/>
        </p:blipFill>
        <p:spPr>
          <a:xfrm>
            <a:off x="736234" y="1349426"/>
            <a:ext cx="10719531" cy="4789774"/>
          </a:xfrm>
          <a:prstGeom prst="rect">
            <a:avLst/>
          </a:prstGeom>
        </p:spPr>
      </p:pic>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spTree>
    <p:extLst>
      <p:ext uri="{BB962C8B-B14F-4D97-AF65-F5344CB8AC3E}">
        <p14:creationId xmlns:p14="http://schemas.microsoft.com/office/powerpoint/2010/main" val="3920620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Strandbloemen verkopen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97</a:t>
            </a:fld>
            <a:endParaRPr lang="nl-BE"/>
          </a:p>
        </p:txBody>
      </p:sp>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pic>
        <p:nvPicPr>
          <p:cNvPr id="6" name="Picture 5">
            <a:extLst>
              <a:ext uri="{FF2B5EF4-FFF2-40B4-BE49-F238E27FC236}">
                <a16:creationId xmlns:a16="http://schemas.microsoft.com/office/drawing/2014/main" id="{8E49DFFB-27E7-4D4C-9564-5DE02F3C39F7}"/>
              </a:ext>
            </a:extLst>
          </p:cNvPr>
          <p:cNvPicPr>
            <a:picLocks noChangeAspect="1"/>
          </p:cNvPicPr>
          <p:nvPr/>
        </p:nvPicPr>
        <p:blipFill rotWithShape="1">
          <a:blip r:embed="rId3"/>
          <a:srcRect l="1978" t="5904" r="1460" b="1367"/>
          <a:stretch/>
        </p:blipFill>
        <p:spPr>
          <a:xfrm>
            <a:off x="2260315" y="1756880"/>
            <a:ext cx="6729573" cy="4181583"/>
          </a:xfrm>
          <a:prstGeom prst="rect">
            <a:avLst/>
          </a:prstGeom>
        </p:spPr>
      </p:pic>
      <p:sp>
        <p:nvSpPr>
          <p:cNvPr id="8" name="Rectangle 7">
            <a:extLst>
              <a:ext uri="{FF2B5EF4-FFF2-40B4-BE49-F238E27FC236}">
                <a16:creationId xmlns:a16="http://schemas.microsoft.com/office/drawing/2014/main" id="{7E234014-4016-4B23-BC10-6BF45B9F551E}"/>
              </a:ext>
            </a:extLst>
          </p:cNvPr>
          <p:cNvSpPr/>
          <p:nvPr/>
        </p:nvSpPr>
        <p:spPr>
          <a:xfrm>
            <a:off x="4468597" y="1220143"/>
            <a:ext cx="5106918" cy="3351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2A83C7-1F26-4193-91A5-4B532B299983}"/>
              </a:ext>
            </a:extLst>
          </p:cNvPr>
          <p:cNvSpPr/>
          <p:nvPr/>
        </p:nvSpPr>
        <p:spPr>
          <a:xfrm>
            <a:off x="1836700" y="2482152"/>
            <a:ext cx="5106918" cy="3713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042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Strandbloemen verkopen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98</a:t>
            </a:fld>
            <a:endParaRPr lang="nl-BE"/>
          </a:p>
        </p:txBody>
      </p:sp>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pic>
        <p:nvPicPr>
          <p:cNvPr id="6" name="Picture 5">
            <a:extLst>
              <a:ext uri="{FF2B5EF4-FFF2-40B4-BE49-F238E27FC236}">
                <a16:creationId xmlns:a16="http://schemas.microsoft.com/office/drawing/2014/main" id="{8E49DFFB-27E7-4D4C-9564-5DE02F3C39F7}"/>
              </a:ext>
            </a:extLst>
          </p:cNvPr>
          <p:cNvPicPr>
            <a:picLocks noChangeAspect="1"/>
          </p:cNvPicPr>
          <p:nvPr/>
        </p:nvPicPr>
        <p:blipFill rotWithShape="1">
          <a:blip r:embed="rId3"/>
          <a:srcRect l="1978" t="5904" r="1460" b="1367"/>
          <a:stretch/>
        </p:blipFill>
        <p:spPr>
          <a:xfrm>
            <a:off x="2260315" y="1756880"/>
            <a:ext cx="6729573" cy="4181583"/>
          </a:xfrm>
          <a:prstGeom prst="rect">
            <a:avLst/>
          </a:prstGeom>
        </p:spPr>
      </p:pic>
      <p:sp>
        <p:nvSpPr>
          <p:cNvPr id="8" name="Rectangle 7">
            <a:extLst>
              <a:ext uri="{FF2B5EF4-FFF2-40B4-BE49-F238E27FC236}">
                <a16:creationId xmlns:a16="http://schemas.microsoft.com/office/drawing/2014/main" id="{7E234014-4016-4B23-BC10-6BF45B9F551E}"/>
              </a:ext>
            </a:extLst>
          </p:cNvPr>
          <p:cNvSpPr/>
          <p:nvPr/>
        </p:nvSpPr>
        <p:spPr>
          <a:xfrm>
            <a:off x="4468597" y="1220143"/>
            <a:ext cx="5106918" cy="3351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432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E4E62C-EC0B-4AC0-90A2-D4F16FEECEB4}"/>
              </a:ext>
            </a:extLst>
          </p:cNvPr>
          <p:cNvSpPr>
            <a:spLocks noGrp="1"/>
          </p:cNvSpPr>
          <p:nvPr>
            <p:ph type="title"/>
          </p:nvPr>
        </p:nvSpPr>
        <p:spPr/>
        <p:txBody>
          <a:bodyPr/>
          <a:lstStyle/>
          <a:p>
            <a:r>
              <a:rPr lang="en-US" b="1"/>
              <a:t>Strandbloemen verkopen</a:t>
            </a:r>
          </a:p>
        </p:txBody>
      </p:sp>
      <p:sp>
        <p:nvSpPr>
          <p:cNvPr id="4" name="Slide Number Placeholder 3">
            <a:extLst>
              <a:ext uri="{FF2B5EF4-FFF2-40B4-BE49-F238E27FC236}">
                <a16:creationId xmlns:a16="http://schemas.microsoft.com/office/drawing/2014/main" id="{86D3BF7E-53F7-4F90-8C82-5BB2CFD2F5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nl-BE" smtClean="0"/>
              <a:t>99</a:t>
            </a:fld>
            <a:endParaRPr lang="nl-BE"/>
          </a:p>
        </p:txBody>
      </p:sp>
      <p:sp>
        <p:nvSpPr>
          <p:cNvPr id="14" name="Rectangle 13">
            <a:extLst>
              <a:ext uri="{FF2B5EF4-FFF2-40B4-BE49-F238E27FC236}">
                <a16:creationId xmlns:a16="http://schemas.microsoft.com/office/drawing/2014/main" id="{7BB7F62F-BDE8-42DC-874C-AA8FAF220CC1}"/>
              </a:ext>
            </a:extLst>
          </p:cNvPr>
          <p:cNvSpPr/>
          <p:nvPr/>
        </p:nvSpPr>
        <p:spPr>
          <a:xfrm>
            <a:off x="627621" y="1220143"/>
            <a:ext cx="1047067" cy="454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pic>
        <p:nvPicPr>
          <p:cNvPr id="6" name="Picture 5">
            <a:extLst>
              <a:ext uri="{FF2B5EF4-FFF2-40B4-BE49-F238E27FC236}">
                <a16:creationId xmlns:a16="http://schemas.microsoft.com/office/drawing/2014/main" id="{8E49DFFB-27E7-4D4C-9564-5DE02F3C39F7}"/>
              </a:ext>
            </a:extLst>
          </p:cNvPr>
          <p:cNvPicPr>
            <a:picLocks noChangeAspect="1"/>
          </p:cNvPicPr>
          <p:nvPr/>
        </p:nvPicPr>
        <p:blipFill rotWithShape="1">
          <a:blip r:embed="rId3"/>
          <a:srcRect l="1978" t="5904" r="1460" b="1367"/>
          <a:stretch/>
        </p:blipFill>
        <p:spPr>
          <a:xfrm>
            <a:off x="2260315" y="1756880"/>
            <a:ext cx="6729573" cy="4181583"/>
          </a:xfrm>
          <a:prstGeom prst="rect">
            <a:avLst/>
          </a:prstGeom>
        </p:spPr>
      </p:pic>
    </p:spTree>
    <p:extLst>
      <p:ext uri="{BB962C8B-B14F-4D97-AF65-F5344CB8AC3E}">
        <p14:creationId xmlns:p14="http://schemas.microsoft.com/office/powerpoint/2010/main" val="2995166964"/>
      </p:ext>
    </p:extLst>
  </p:cSld>
  <p:clrMapOvr>
    <a:masterClrMapping/>
  </p:clrMapOvr>
</p:sld>
</file>

<file path=ppt/theme/theme1.xml><?xml version="1.0" encoding="utf-8"?>
<a:theme xmlns:a="http://schemas.openxmlformats.org/drawingml/2006/main" name="1_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3363</TotalTime>
  <Words>3702</Words>
  <Application>Microsoft Office PowerPoint</Application>
  <PresentationFormat>Widescreen</PresentationFormat>
  <Paragraphs>592</Paragraphs>
  <Slides>104</Slides>
  <Notes>100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104</vt:i4>
      </vt:variant>
    </vt:vector>
  </HeadingPairs>
  <TitlesOfParts>
    <vt:vector size="110" baseType="lpstr">
      <vt:lpstr>Noto Sans Symbols</vt:lpstr>
      <vt:lpstr>Arial</vt:lpstr>
      <vt:lpstr>Calibri</vt:lpstr>
      <vt:lpstr>Helvetica Neue</vt:lpstr>
      <vt:lpstr>1_Office Theme</vt:lpstr>
      <vt:lpstr>Office Theme</vt:lpstr>
      <vt:lpstr>Thematische werkgroep 4 OSLO Cultureel Erfgoed</vt:lpstr>
      <vt:lpstr>Praktische afspraken</vt:lpstr>
      <vt:lpstr>PowerPoint Presentation</vt:lpstr>
      <vt:lpstr>Ronde van de virtuele tafel</vt:lpstr>
      <vt:lpstr>Context OSLO</vt:lpstr>
      <vt:lpstr>PowerPoint Presentation</vt:lpstr>
      <vt:lpstr>PowerPoint Presentation</vt:lpstr>
      <vt:lpstr>Afstemming met bestaande standaarden</vt:lpstr>
      <vt:lpstr>Proces en methode</vt:lpstr>
      <vt:lpstr>PowerPoint Presentation</vt:lpstr>
      <vt:lpstr>PowerPoint Presentation</vt:lpstr>
      <vt:lpstr>PowerPoint Presentation</vt:lpstr>
      <vt:lpstr>Context Cultureel Erfgoed</vt:lpstr>
      <vt:lpstr>Context en aanleiding</vt:lpstr>
      <vt:lpstr>Context en aanleiding</vt:lpstr>
      <vt:lpstr>Open en toegankelijke digitale culturele content  </vt:lpstr>
      <vt:lpstr>Digitale netwerkinfrastructuur voor Vlaanderen   </vt:lpstr>
      <vt:lpstr>Context en aanleiding</vt:lpstr>
      <vt:lpstr>Context en aanleiding</vt:lpstr>
      <vt:lpstr>PowerPoint Presentation</vt:lpstr>
      <vt:lpstr>Literatuur</vt:lpstr>
      <vt:lpstr>Recap vorige werkgroepen</vt:lpstr>
      <vt:lpstr>Vorige werkgroepen</vt:lpstr>
      <vt:lpstr>Vorige werkgroepen</vt:lpstr>
      <vt:lpstr>PowerPoint Presentation</vt:lpstr>
      <vt:lpstr>Vorige werkgroepen</vt:lpstr>
      <vt:lpstr>Vorige werkgroepen</vt:lpstr>
      <vt:lpstr>PowerPoint Presentation</vt:lpstr>
      <vt:lpstr> Object AP: wijzigingen na vorige werkgroep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AP: introductie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Pauze (10’)</vt:lpstr>
      <vt:lpstr>Event AP: datavoorbeelden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Meerdere insteken mogelijk</vt:lpstr>
      <vt:lpstr>Meerdere insteken mogelijk</vt:lpstr>
      <vt:lpstr>Tijdsaspect</vt:lpstr>
      <vt:lpstr>Immaterieel erfgoed: datavoorbeelden</vt:lpstr>
      <vt:lpstr>Opzoekingswerk</vt:lpstr>
      <vt:lpstr>Voorbeeld 1</vt:lpstr>
      <vt:lpstr>Voorbeeld 2</vt:lpstr>
      <vt:lpstr>Rosas danst Rosas</vt:lpstr>
      <vt:lpstr>Rosas danst Rosas</vt:lpstr>
      <vt:lpstr>Rosas danst Rosas</vt:lpstr>
      <vt:lpstr>Rosas danst Rosas</vt:lpstr>
      <vt:lpstr>Rosas danst Rosas</vt:lpstr>
      <vt:lpstr>Rosas danst Rosas</vt:lpstr>
      <vt:lpstr>Mechelse Ommegang en Ommegangsreuzen</vt:lpstr>
      <vt:lpstr>Mechelse Ommegang en Ommegangsreuzen</vt:lpstr>
      <vt:lpstr>Mechelse Ommegang en Ommegangsreuzen</vt:lpstr>
      <vt:lpstr>Mechelse Ommegang en Ommegangsreuzen</vt:lpstr>
      <vt:lpstr>Mechelse Ommegang en Ommegangsreuzen</vt:lpstr>
      <vt:lpstr>Mechelse Ommegang en Ommegangsreuzen</vt:lpstr>
      <vt:lpstr>Mechelse Ommegang en Ommegangsreuzen</vt:lpstr>
      <vt:lpstr>Strandbloemen verkopen</vt:lpstr>
      <vt:lpstr>Strandbloemen verkopen</vt:lpstr>
      <vt:lpstr>Strandbloemen verkopen</vt:lpstr>
      <vt:lpstr>Q&amp;A</vt:lpstr>
      <vt:lpstr>PowerPoint Presentation</vt:lpstr>
      <vt:lpstr>Volgende stappen</vt:lpstr>
      <vt:lpstr>Volgende stappen</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Thematische werkgroep 2 OSLO Cultureel Erfgoed</dc:title>
  <cp:lastModifiedBy>Dimitri Schepers</cp:lastModifiedBy>
  <cp:revision>60</cp:revision>
  <dcterms:created xsi:type="dcterms:W3CDTF">2019-09-20T13:46:11Z</dcterms:created>
  <dcterms:modified xsi:type="dcterms:W3CDTF">2020-05-28T14:28:38Z</dcterms:modified>
</cp:coreProperties>
</file>